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77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46EFFB-3F55-40EE-85B3-A77366AF619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693082-9485-4D33-86D4-36C5F3D84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86@gosuslugi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m-school.86.i-schools.ru/" TargetMode="External"/><Relationship Id="rId2" Type="http://schemas.openxmlformats.org/officeDocument/2006/relationships/hyperlink" Target="http://komsc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omsch.meteo86.site/" TargetMode="External"/><Relationship Id="rId4" Type="http://schemas.openxmlformats.org/officeDocument/2006/relationships/hyperlink" Target="https://cop.admhmao.r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omsch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p.admhma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480048" cy="42260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в системе </a:t>
            </a:r>
            <a:br>
              <a:rPr lang="ru-RU" dirty="0" smtClean="0"/>
            </a:br>
            <a:r>
              <a:rPr lang="ru-RU" dirty="0" smtClean="0"/>
              <a:t>Гис образование </a:t>
            </a:r>
            <a:r>
              <a:rPr lang="ru-RU" dirty="0" err="1" smtClean="0"/>
              <a:t>Югры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 в приложении </a:t>
            </a:r>
            <a:r>
              <a:rPr lang="ru-RU" dirty="0" err="1" smtClean="0"/>
              <a:t>Госуслуги</a:t>
            </a:r>
            <a:r>
              <a:rPr lang="ru-RU" dirty="0" smtClean="0"/>
              <a:t> </a:t>
            </a:r>
            <a:r>
              <a:rPr lang="ru-RU" dirty="0" err="1" smtClean="0"/>
              <a:t>югры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Picture 54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1124744"/>
            <a:ext cx="3686013" cy="4968552"/>
          </a:xfrm>
          <a:prstGeom prst="rect">
            <a:avLst/>
          </a:prstGeom>
          <a:noFill/>
          <a:extLst/>
        </p:spPr>
      </p:pic>
      <p:pic>
        <p:nvPicPr>
          <p:cNvPr id="545" name="Picture 5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3968" y="1124744"/>
            <a:ext cx="3649153" cy="4968552"/>
          </a:xfrm>
          <a:prstGeom prst="rect">
            <a:avLst/>
          </a:prstGeom>
          <a:noFill/>
          <a:extLst/>
        </p:spPr>
      </p:pic>
      <p:sp>
        <p:nvSpPr>
          <p:cNvPr id="546" name="Freeform 546"/>
          <p:cNvSpPr/>
          <p:nvPr/>
        </p:nvSpPr>
        <p:spPr>
          <a:xfrm>
            <a:off x="6228184" y="5301208"/>
            <a:ext cx="1553656" cy="504056"/>
          </a:xfrm>
          <a:custGeom>
            <a:avLst/>
            <a:gdLst/>
            <a:ahLst/>
            <a:cxnLst/>
            <a:rect l="0" t="0" r="0" b="0"/>
            <a:pathLst>
              <a:path w="1284733" h="495300">
                <a:moveTo>
                  <a:pt x="0" y="495300"/>
                </a:moveTo>
                <a:lnTo>
                  <a:pt x="1284733" y="495300"/>
                </a:lnTo>
                <a:lnTo>
                  <a:pt x="1284733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547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548" name="Rectangle 548"/>
          <p:cNvSpPr/>
          <p:nvPr/>
        </p:nvSpPr>
        <p:spPr>
          <a:xfrm>
            <a:off x="552902" y="6460119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549" name="Rectangle 549"/>
          <p:cNvSpPr/>
          <p:nvPr/>
        </p:nvSpPr>
        <p:spPr>
          <a:xfrm>
            <a:off x="1106172" y="3762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0" name="Rectangle 550"/>
          <p:cNvSpPr/>
          <p:nvPr/>
        </p:nvSpPr>
        <p:spPr>
          <a:xfrm>
            <a:off x="829353" y="497369"/>
            <a:ext cx="6410729" cy="469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7.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Приложение запросит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 вас разрешение прав дост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па (данное разрешение необходимо </a:t>
            </a:r>
          </a:p>
          <a:p>
            <a:pPr marL="228904">
              <a:lnSpc>
                <a:spcPts val="1513"/>
              </a:lnSpc>
            </a:pPr>
            <a:r>
              <a:rPr lang="en-US" sz="1296" b="0" i="0" spc="0" baseline="0" dirty="0">
                <a:latin typeface="Times New Roman"/>
              </a:rPr>
              <a:t>для корректного предоставления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г). </a:t>
            </a:r>
          </a:p>
        </p:txBody>
      </p:sp>
      <p:sp>
        <p:nvSpPr>
          <p:cNvPr id="551" name="Rectangle 551"/>
          <p:cNvSpPr/>
          <p:nvPr/>
        </p:nvSpPr>
        <p:spPr>
          <a:xfrm>
            <a:off x="1106172" y="80844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2" name="Rectangle 552"/>
          <p:cNvSpPr/>
          <p:nvPr/>
        </p:nvSpPr>
        <p:spPr>
          <a:xfrm>
            <a:off x="1106172" y="94041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3" name="Rectangle 553"/>
          <p:cNvSpPr/>
          <p:nvPr/>
        </p:nvSpPr>
        <p:spPr>
          <a:xfrm>
            <a:off x="1106172" y="107140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4" name="Rectangle 554"/>
          <p:cNvSpPr/>
          <p:nvPr/>
        </p:nvSpPr>
        <p:spPr>
          <a:xfrm>
            <a:off x="1106172" y="120239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5" name="Rectangle 555"/>
          <p:cNvSpPr/>
          <p:nvPr/>
        </p:nvSpPr>
        <p:spPr>
          <a:xfrm>
            <a:off x="1106172" y="133435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6" name="Rectangle 556"/>
          <p:cNvSpPr/>
          <p:nvPr/>
        </p:nvSpPr>
        <p:spPr>
          <a:xfrm>
            <a:off x="1106172" y="146534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7" name="Rectangle 557"/>
          <p:cNvSpPr/>
          <p:nvPr/>
        </p:nvSpPr>
        <p:spPr>
          <a:xfrm>
            <a:off x="1106172" y="159731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8" name="Rectangle 558"/>
          <p:cNvSpPr/>
          <p:nvPr/>
        </p:nvSpPr>
        <p:spPr>
          <a:xfrm>
            <a:off x="1106172" y="17283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59" name="Rectangle 559"/>
          <p:cNvSpPr/>
          <p:nvPr/>
        </p:nvSpPr>
        <p:spPr>
          <a:xfrm>
            <a:off x="1106172" y="186027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0" name="Rectangle 560"/>
          <p:cNvSpPr/>
          <p:nvPr/>
        </p:nvSpPr>
        <p:spPr>
          <a:xfrm>
            <a:off x="1106172" y="19915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1" name="Rectangle 561"/>
          <p:cNvSpPr/>
          <p:nvPr/>
        </p:nvSpPr>
        <p:spPr>
          <a:xfrm>
            <a:off x="1106172" y="21224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2" name="Rectangle 562"/>
          <p:cNvSpPr/>
          <p:nvPr/>
        </p:nvSpPr>
        <p:spPr>
          <a:xfrm>
            <a:off x="1106172" y="225446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3" name="Rectangle 563"/>
          <p:cNvSpPr/>
          <p:nvPr/>
        </p:nvSpPr>
        <p:spPr>
          <a:xfrm>
            <a:off x="1106172" y="238545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4" name="Rectangle 564"/>
          <p:cNvSpPr/>
          <p:nvPr/>
        </p:nvSpPr>
        <p:spPr>
          <a:xfrm>
            <a:off x="1106172" y="251741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5" name="Rectangle 565"/>
          <p:cNvSpPr/>
          <p:nvPr/>
        </p:nvSpPr>
        <p:spPr>
          <a:xfrm>
            <a:off x="1106172" y="264840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6" name="Rectangle 566"/>
          <p:cNvSpPr/>
          <p:nvPr/>
        </p:nvSpPr>
        <p:spPr>
          <a:xfrm>
            <a:off x="1106172" y="278037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67" name="Rectangle 567"/>
          <p:cNvSpPr/>
          <p:nvPr/>
        </p:nvSpPr>
        <p:spPr>
          <a:xfrm>
            <a:off x="1106172" y="291136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90" name="Rectangle 590"/>
          <p:cNvSpPr/>
          <p:nvPr/>
        </p:nvSpPr>
        <p:spPr>
          <a:xfrm>
            <a:off x="1106172" y="593446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91" name="Rectangle 591"/>
          <p:cNvSpPr/>
          <p:nvPr/>
        </p:nvSpPr>
        <p:spPr>
          <a:xfrm>
            <a:off x="1106172" y="606545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92" name="Rectangle 592"/>
          <p:cNvSpPr/>
          <p:nvPr/>
        </p:nvSpPr>
        <p:spPr>
          <a:xfrm>
            <a:off x="1106172" y="619741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Picture 66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692696"/>
            <a:ext cx="237626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65" name="Picture 66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43526" y="2708920"/>
            <a:ext cx="224044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66" name="Picture 66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1628800"/>
            <a:ext cx="3157069" cy="4752528"/>
          </a:xfrm>
          <a:prstGeom prst="rect">
            <a:avLst/>
          </a:prstGeom>
          <a:noFill/>
          <a:extLst/>
        </p:spPr>
      </p:pic>
      <p:sp>
        <p:nvSpPr>
          <p:cNvPr id="667" name="Freeform 667"/>
          <p:cNvSpPr/>
          <p:nvPr/>
        </p:nvSpPr>
        <p:spPr>
          <a:xfrm>
            <a:off x="4788024" y="6021288"/>
            <a:ext cx="3146012" cy="322256"/>
          </a:xfrm>
          <a:custGeom>
            <a:avLst/>
            <a:gdLst/>
            <a:ahLst/>
            <a:cxnLst/>
            <a:rect l="0" t="0" r="0" b="0"/>
            <a:pathLst>
              <a:path w="2601468" h="390143">
                <a:moveTo>
                  <a:pt x="0" y="390143"/>
                </a:moveTo>
                <a:lnTo>
                  <a:pt x="2601468" y="390143"/>
                </a:lnTo>
                <a:lnTo>
                  <a:pt x="2601468" y="0"/>
                </a:lnTo>
                <a:lnTo>
                  <a:pt x="0" y="0"/>
                </a:lnTo>
                <a:lnTo>
                  <a:pt x="0" y="390143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8" name="Picture 66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00192" y="5013176"/>
            <a:ext cx="1756385" cy="1070397"/>
          </a:xfrm>
          <a:prstGeom prst="rect">
            <a:avLst/>
          </a:prstGeom>
          <a:noFill/>
          <a:extLst/>
        </p:spPr>
      </p:pic>
      <p:sp>
        <p:nvSpPr>
          <p:cNvPr id="669" name="Rectangle 669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670" name="Rectangle 670"/>
          <p:cNvSpPr/>
          <p:nvPr/>
        </p:nvSpPr>
        <p:spPr>
          <a:xfrm>
            <a:off x="552902" y="6460119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671" name="Rectangle 671"/>
          <p:cNvSpPr/>
          <p:nvPr/>
        </p:nvSpPr>
        <p:spPr>
          <a:xfrm>
            <a:off x="251520" y="260648"/>
            <a:ext cx="446058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8.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Прид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майте и введите PIN-код для дост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па к приложению. </a:t>
            </a:r>
          </a:p>
        </p:txBody>
      </p:sp>
      <p:sp>
        <p:nvSpPr>
          <p:cNvPr id="672" name="Rectangle 672"/>
          <p:cNvSpPr/>
          <p:nvPr/>
        </p:nvSpPr>
        <p:spPr>
          <a:xfrm>
            <a:off x="552902" y="61098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73" name="Rectangle 673"/>
          <p:cNvSpPr/>
          <p:nvPr/>
        </p:nvSpPr>
        <p:spPr>
          <a:xfrm>
            <a:off x="552902" y="80746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74" name="Rectangle 674"/>
          <p:cNvSpPr/>
          <p:nvPr/>
        </p:nvSpPr>
        <p:spPr>
          <a:xfrm>
            <a:off x="552902" y="100395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75" name="Rectangle 675"/>
          <p:cNvSpPr/>
          <p:nvPr/>
        </p:nvSpPr>
        <p:spPr>
          <a:xfrm>
            <a:off x="552902" y="120043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76" name="Rectangle 676"/>
          <p:cNvSpPr/>
          <p:nvPr/>
        </p:nvSpPr>
        <p:spPr>
          <a:xfrm>
            <a:off x="552902" y="139692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77" name="Rectangle 677"/>
          <p:cNvSpPr/>
          <p:nvPr/>
        </p:nvSpPr>
        <p:spPr>
          <a:xfrm>
            <a:off x="552902" y="15934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78" name="Rectangle 678"/>
          <p:cNvSpPr/>
          <p:nvPr/>
        </p:nvSpPr>
        <p:spPr>
          <a:xfrm>
            <a:off x="552902" y="179086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79" name="Rectangle 679"/>
          <p:cNvSpPr/>
          <p:nvPr/>
        </p:nvSpPr>
        <p:spPr>
          <a:xfrm>
            <a:off x="552902" y="19875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0" name="Rectangle 680"/>
          <p:cNvSpPr/>
          <p:nvPr/>
        </p:nvSpPr>
        <p:spPr>
          <a:xfrm>
            <a:off x="552902" y="218407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1" name="Rectangle 681"/>
          <p:cNvSpPr/>
          <p:nvPr/>
        </p:nvSpPr>
        <p:spPr>
          <a:xfrm>
            <a:off x="552902" y="238056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2" name="Rectangle 682"/>
          <p:cNvSpPr/>
          <p:nvPr/>
        </p:nvSpPr>
        <p:spPr>
          <a:xfrm>
            <a:off x="552902" y="257704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3" name="Rectangle 683"/>
          <p:cNvSpPr/>
          <p:nvPr/>
        </p:nvSpPr>
        <p:spPr>
          <a:xfrm>
            <a:off x="552902" y="277353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4" name="Rectangle 684"/>
          <p:cNvSpPr/>
          <p:nvPr/>
        </p:nvSpPr>
        <p:spPr>
          <a:xfrm>
            <a:off x="552902" y="29700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5" name="Rectangle 685"/>
          <p:cNvSpPr/>
          <p:nvPr/>
        </p:nvSpPr>
        <p:spPr>
          <a:xfrm>
            <a:off x="552902" y="316649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6" name="Rectangle 686"/>
          <p:cNvSpPr/>
          <p:nvPr/>
        </p:nvSpPr>
        <p:spPr>
          <a:xfrm>
            <a:off x="552902" y="336314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87" name="Rectangle 687"/>
          <p:cNvSpPr/>
          <p:nvPr/>
        </p:nvSpPr>
        <p:spPr>
          <a:xfrm>
            <a:off x="3635896" y="1196752"/>
            <a:ext cx="499585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9.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Выбирите местоположение для корректного предоставления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11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 </a:t>
            </a:r>
          </a:p>
        </p:txBody>
      </p:sp>
      <p:sp>
        <p:nvSpPr>
          <p:cNvPr id="699" name="Rectangle 699"/>
          <p:cNvSpPr/>
          <p:nvPr/>
        </p:nvSpPr>
        <p:spPr>
          <a:xfrm>
            <a:off x="552902" y="595792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00" name="Rectangle 700"/>
          <p:cNvSpPr/>
          <p:nvPr/>
        </p:nvSpPr>
        <p:spPr>
          <a:xfrm>
            <a:off x="552902" y="615440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77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1760" y="764704"/>
            <a:ext cx="4108727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75" name="Rectangle 775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776" name="Rectangle 776"/>
          <p:cNvSpPr/>
          <p:nvPr/>
        </p:nvSpPr>
        <p:spPr>
          <a:xfrm>
            <a:off x="552902" y="6460119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777" name="Rectangle 777"/>
          <p:cNvSpPr/>
          <p:nvPr/>
        </p:nvSpPr>
        <p:spPr>
          <a:xfrm>
            <a:off x="829353" y="366379"/>
            <a:ext cx="344658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70813" algn="l"/>
              </a:tabLst>
            </a:pPr>
            <a:r>
              <a:rPr lang="en-US" sz="1800" b="1" i="0" spc="0" baseline="0" dirty="0">
                <a:latin typeface="Times New Roman"/>
              </a:rPr>
              <a:t>10.</a:t>
            </a:r>
            <a:r>
              <a:rPr lang="en-US" sz="1800" b="1" i="0" spc="0" baseline="0" dirty="0">
                <a:latin typeface="Arial"/>
              </a:rPr>
              <a:t> 	</a:t>
            </a:r>
            <a:r>
              <a:rPr lang="en-US" sz="1296" b="0" i="0" spc="0" baseline="0" dirty="0">
                <a:latin typeface="Times New Roman"/>
              </a:rPr>
              <a:t> Приложение готово к использованию. </a:t>
            </a:r>
          </a:p>
        </p:txBody>
      </p:sp>
      <p:sp>
        <p:nvSpPr>
          <p:cNvPr id="778" name="Rectangle 778"/>
          <p:cNvSpPr/>
          <p:nvPr/>
        </p:nvSpPr>
        <p:spPr>
          <a:xfrm>
            <a:off x="552902" y="61098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79" name="Rectangle 779"/>
          <p:cNvSpPr/>
          <p:nvPr/>
        </p:nvSpPr>
        <p:spPr>
          <a:xfrm>
            <a:off x="552902" y="80746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0" name="Rectangle 780"/>
          <p:cNvSpPr/>
          <p:nvPr/>
        </p:nvSpPr>
        <p:spPr>
          <a:xfrm>
            <a:off x="552902" y="100395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1" name="Rectangle 781"/>
          <p:cNvSpPr/>
          <p:nvPr/>
        </p:nvSpPr>
        <p:spPr>
          <a:xfrm>
            <a:off x="552902" y="120043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2" name="Rectangle 782"/>
          <p:cNvSpPr/>
          <p:nvPr/>
        </p:nvSpPr>
        <p:spPr>
          <a:xfrm>
            <a:off x="552902" y="139692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3" name="Rectangle 783"/>
          <p:cNvSpPr/>
          <p:nvPr/>
        </p:nvSpPr>
        <p:spPr>
          <a:xfrm>
            <a:off x="552902" y="15934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4" name="Rectangle 784"/>
          <p:cNvSpPr/>
          <p:nvPr/>
        </p:nvSpPr>
        <p:spPr>
          <a:xfrm>
            <a:off x="552902" y="179086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5" name="Rectangle 785"/>
          <p:cNvSpPr/>
          <p:nvPr/>
        </p:nvSpPr>
        <p:spPr>
          <a:xfrm>
            <a:off x="552902" y="19875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6" name="Rectangle 786"/>
          <p:cNvSpPr/>
          <p:nvPr/>
        </p:nvSpPr>
        <p:spPr>
          <a:xfrm>
            <a:off x="552902" y="218407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7" name="Rectangle 787"/>
          <p:cNvSpPr/>
          <p:nvPr/>
        </p:nvSpPr>
        <p:spPr>
          <a:xfrm>
            <a:off x="552902" y="238056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8" name="Rectangle 788"/>
          <p:cNvSpPr/>
          <p:nvPr/>
        </p:nvSpPr>
        <p:spPr>
          <a:xfrm>
            <a:off x="552902" y="257704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89" name="Rectangle 789"/>
          <p:cNvSpPr/>
          <p:nvPr/>
        </p:nvSpPr>
        <p:spPr>
          <a:xfrm>
            <a:off x="552902" y="277353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90" name="Rectangle 790"/>
          <p:cNvSpPr/>
          <p:nvPr/>
        </p:nvSpPr>
        <p:spPr>
          <a:xfrm>
            <a:off x="552902" y="29700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91" name="Rectangle 791"/>
          <p:cNvSpPr/>
          <p:nvPr/>
        </p:nvSpPr>
        <p:spPr>
          <a:xfrm>
            <a:off x="552902" y="316649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92" name="Rectangle 792"/>
          <p:cNvSpPr/>
          <p:nvPr/>
        </p:nvSpPr>
        <p:spPr>
          <a:xfrm>
            <a:off x="552902" y="336314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93" name="Rectangle 793"/>
          <p:cNvSpPr/>
          <p:nvPr/>
        </p:nvSpPr>
        <p:spPr>
          <a:xfrm>
            <a:off x="552902" y="355962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94" name="Rectangle 794"/>
          <p:cNvSpPr/>
          <p:nvPr/>
        </p:nvSpPr>
        <p:spPr>
          <a:xfrm>
            <a:off x="552902" y="375709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795" name="Rectangle 795"/>
          <p:cNvSpPr/>
          <p:nvPr/>
        </p:nvSpPr>
        <p:spPr>
          <a:xfrm>
            <a:off x="552902" y="395357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962674"/>
          </a:xfrm>
        </p:spPr>
        <p:txBody>
          <a:bodyPr>
            <a:normAutofit fontScale="90000"/>
          </a:bodyPr>
          <a:lstStyle/>
          <a:p>
            <a:pPr marL="0"/>
            <a:r>
              <a:rPr lang="en-US" sz="4800" dirty="0" err="1" smtClean="0">
                <a:latin typeface="Arial"/>
              </a:rPr>
              <a:t>Все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вопросы</a:t>
            </a:r>
            <a:r>
              <a:rPr lang="en-US" sz="4800" dirty="0" smtClean="0">
                <a:latin typeface="Arial"/>
              </a:rPr>
              <a:t>, </a:t>
            </a:r>
            <a:r>
              <a:rPr lang="en-US" sz="4800" dirty="0" err="1" smtClean="0">
                <a:latin typeface="Arial"/>
              </a:rPr>
              <a:t>з</a:t>
            </a:r>
            <a:r>
              <a:rPr lang="en-US" sz="4800" spc="-11" dirty="0" err="1" smtClean="0">
                <a:latin typeface="Arial"/>
              </a:rPr>
              <a:t>а</a:t>
            </a:r>
            <a:r>
              <a:rPr lang="en-US" sz="4800" dirty="0" err="1" smtClean="0">
                <a:latin typeface="Arial"/>
              </a:rPr>
              <a:t>м</a:t>
            </a:r>
            <a:r>
              <a:rPr lang="en-US" sz="4800" spc="-11" dirty="0" err="1" smtClean="0">
                <a:latin typeface="Arial"/>
              </a:rPr>
              <a:t>е</a:t>
            </a:r>
            <a:r>
              <a:rPr lang="en-US" sz="4800" dirty="0" err="1" smtClean="0">
                <a:latin typeface="Arial"/>
              </a:rPr>
              <a:t>чани</a:t>
            </a:r>
            <a:r>
              <a:rPr lang="en-US" sz="4800" spc="-10" dirty="0" err="1" smtClean="0">
                <a:latin typeface="Arial"/>
              </a:rPr>
              <a:t>я</a:t>
            </a:r>
            <a:r>
              <a:rPr lang="en-US" sz="4800" dirty="0" smtClean="0">
                <a:latin typeface="Arial"/>
              </a:rPr>
              <a:t> и </a:t>
            </a:r>
            <a:r>
              <a:rPr lang="en-US" sz="4800" dirty="0" err="1" smtClean="0">
                <a:latin typeface="Arial"/>
              </a:rPr>
              <a:t>предложения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по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раб</a:t>
            </a:r>
            <a:r>
              <a:rPr lang="en-US" sz="4800" spc="-11" dirty="0" err="1" smtClean="0">
                <a:latin typeface="Arial"/>
              </a:rPr>
              <a:t>о</a:t>
            </a:r>
            <a:r>
              <a:rPr lang="en-US" sz="4800" dirty="0" err="1" smtClean="0">
                <a:latin typeface="Arial"/>
              </a:rPr>
              <a:t>те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мобил</a:t>
            </a:r>
            <a:r>
              <a:rPr lang="en-US" sz="4800" spc="-10" dirty="0" err="1" smtClean="0">
                <a:latin typeface="Arial"/>
              </a:rPr>
              <a:t>ь</a:t>
            </a:r>
            <a:r>
              <a:rPr lang="en-US" sz="4800" dirty="0" err="1" smtClean="0">
                <a:latin typeface="Arial"/>
              </a:rPr>
              <a:t>н</a:t>
            </a:r>
            <a:r>
              <a:rPr lang="en-US" sz="4800" spc="-11" dirty="0" err="1" smtClean="0">
                <a:latin typeface="Arial"/>
              </a:rPr>
              <a:t>о</a:t>
            </a:r>
            <a:r>
              <a:rPr lang="en-US" sz="4800" dirty="0" err="1" smtClean="0">
                <a:latin typeface="Arial"/>
              </a:rPr>
              <a:t>го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приложения</a:t>
            </a:r>
            <a:r>
              <a:rPr lang="en-US" sz="4800" dirty="0" smtClean="0">
                <a:latin typeface="Arial"/>
              </a:rPr>
              <a:t> «</a:t>
            </a:r>
            <a:r>
              <a:rPr lang="en-US" sz="4800" dirty="0" err="1" smtClean="0">
                <a:latin typeface="Arial"/>
              </a:rPr>
              <a:t>Гос</a:t>
            </a:r>
            <a:r>
              <a:rPr lang="en-US" sz="4800" spc="-11" dirty="0" err="1" smtClean="0">
                <a:latin typeface="Arial"/>
              </a:rPr>
              <a:t>у</a:t>
            </a:r>
            <a:r>
              <a:rPr lang="en-US" sz="4800" dirty="0" err="1" smtClean="0">
                <a:latin typeface="Arial"/>
              </a:rPr>
              <a:t>сл</a:t>
            </a:r>
            <a:r>
              <a:rPr lang="en-US" sz="4800" spc="-11" dirty="0" err="1" smtClean="0">
                <a:latin typeface="Arial"/>
              </a:rPr>
              <a:t>у</a:t>
            </a:r>
            <a:r>
              <a:rPr lang="en-US" sz="4800" dirty="0" err="1" smtClean="0">
                <a:latin typeface="Arial"/>
              </a:rPr>
              <a:t>ги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Югры</a:t>
            </a:r>
            <a:r>
              <a:rPr lang="en-US" sz="4800" dirty="0" smtClean="0">
                <a:latin typeface="Arial"/>
              </a:rPr>
              <a:t>» </a:t>
            </a:r>
            <a:br>
              <a:rPr lang="en-US" sz="4800" dirty="0" smtClean="0">
                <a:latin typeface="Arial"/>
              </a:rPr>
            </a:br>
            <a:r>
              <a:rPr lang="en-US" sz="4800" dirty="0" err="1" smtClean="0">
                <a:latin typeface="Arial"/>
              </a:rPr>
              <a:t>н</a:t>
            </a:r>
            <a:r>
              <a:rPr lang="en-US" sz="4800" spc="-11" dirty="0" err="1" smtClean="0">
                <a:latin typeface="Arial"/>
              </a:rPr>
              <a:t>а</a:t>
            </a:r>
            <a:r>
              <a:rPr lang="en-US" sz="4800" dirty="0" err="1" smtClean="0">
                <a:latin typeface="Arial"/>
              </a:rPr>
              <a:t>пр</a:t>
            </a:r>
            <a:r>
              <a:rPr lang="en-US" sz="4800" spc="-10" dirty="0" err="1" smtClean="0">
                <a:latin typeface="Arial"/>
              </a:rPr>
              <a:t>а</a:t>
            </a:r>
            <a:r>
              <a:rPr lang="en-US" sz="4800" dirty="0" err="1" smtClean="0">
                <a:latin typeface="Arial"/>
              </a:rPr>
              <a:t>вля</a:t>
            </a:r>
            <a:r>
              <a:rPr lang="en-US" sz="4800" spc="-15" dirty="0" err="1" smtClean="0">
                <a:latin typeface="Arial"/>
              </a:rPr>
              <a:t>т</a:t>
            </a:r>
            <a:r>
              <a:rPr lang="en-US" sz="4800" dirty="0" err="1" smtClean="0">
                <a:latin typeface="Arial"/>
              </a:rPr>
              <a:t>ь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по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э</a:t>
            </a:r>
            <a:r>
              <a:rPr lang="en-US" sz="4800" spc="-13" dirty="0" err="1" smtClean="0">
                <a:latin typeface="Arial"/>
              </a:rPr>
              <a:t>л</a:t>
            </a:r>
            <a:r>
              <a:rPr lang="en-US" sz="4800" dirty="0" err="1" smtClean="0">
                <a:latin typeface="Arial"/>
              </a:rPr>
              <a:t>ек</a:t>
            </a:r>
            <a:r>
              <a:rPr lang="en-US" sz="4800" spc="-15" dirty="0" err="1" smtClean="0">
                <a:latin typeface="Arial"/>
              </a:rPr>
              <a:t>т</a:t>
            </a:r>
            <a:r>
              <a:rPr lang="en-US" sz="4800" dirty="0" err="1" smtClean="0">
                <a:latin typeface="Arial"/>
              </a:rPr>
              <a:t>р</a:t>
            </a:r>
            <a:r>
              <a:rPr lang="en-US" sz="4800" spc="-10" dirty="0" err="1" smtClean="0">
                <a:latin typeface="Arial"/>
              </a:rPr>
              <a:t>о</a:t>
            </a:r>
            <a:r>
              <a:rPr lang="en-US" sz="4800" dirty="0" err="1" smtClean="0">
                <a:latin typeface="Arial"/>
              </a:rPr>
              <a:t>нн</a:t>
            </a:r>
            <a:r>
              <a:rPr lang="en-US" sz="4800" spc="-11" dirty="0" err="1" smtClean="0">
                <a:latin typeface="Arial"/>
              </a:rPr>
              <a:t>о</a:t>
            </a:r>
            <a:r>
              <a:rPr lang="en-US" sz="4800" dirty="0" err="1" smtClean="0">
                <a:latin typeface="Arial"/>
              </a:rPr>
              <a:t>м</a:t>
            </a:r>
            <a:r>
              <a:rPr lang="en-US" sz="4800" spc="-11" dirty="0" err="1" smtClean="0">
                <a:latin typeface="Arial"/>
              </a:rPr>
              <a:t>у</a:t>
            </a:r>
            <a:r>
              <a:rPr lang="en-US" sz="4800" dirty="0" smtClean="0">
                <a:latin typeface="Arial"/>
              </a:rPr>
              <a:t> </a:t>
            </a:r>
            <a:r>
              <a:rPr lang="en-US" sz="4800" dirty="0" err="1" smtClean="0">
                <a:latin typeface="Arial"/>
              </a:rPr>
              <a:t>адресу</a:t>
            </a:r>
            <a:r>
              <a:rPr lang="en-US" sz="4800" dirty="0" smtClean="0">
                <a:latin typeface="Arial"/>
                <a:hlinkClick r:id="rId2"/>
              </a:rPr>
              <a:t> </a:t>
            </a:r>
            <a:r>
              <a:rPr lang="en-US" sz="4800" u="sng" dirty="0" smtClean="0">
                <a:solidFill>
                  <a:srgbClr val="008ACF"/>
                </a:solidFill>
                <a:latin typeface="Arial"/>
                <a:hlinkClick r:id="rId2"/>
              </a:rPr>
              <a:t>support</a:t>
            </a:r>
            <a:r>
              <a:rPr lang="en-US" sz="4800" u="sng" spc="-11" dirty="0" smtClean="0">
                <a:solidFill>
                  <a:srgbClr val="008ACF"/>
                </a:solidFill>
                <a:latin typeface="Arial"/>
                <a:hlinkClick r:id="rId2"/>
              </a:rPr>
              <a:t>8</a:t>
            </a:r>
            <a:r>
              <a:rPr lang="en-US" sz="4800" u="sng" dirty="0" smtClean="0">
                <a:solidFill>
                  <a:srgbClr val="008ACF"/>
                </a:solidFill>
                <a:latin typeface="Arial"/>
                <a:hlinkClick r:id="rId2"/>
              </a:rPr>
              <a:t>6</a:t>
            </a:r>
            <a:r>
              <a:rPr lang="en-US" sz="4800" u="sng" spc="-14" dirty="0" smtClean="0">
                <a:solidFill>
                  <a:srgbClr val="008ACF"/>
                </a:solidFill>
                <a:latin typeface="Arial"/>
                <a:hlinkClick r:id="rId2"/>
              </a:rPr>
              <a:t>@</a:t>
            </a:r>
            <a:r>
              <a:rPr lang="en-US" sz="4800" u="sng" dirty="0" smtClean="0">
                <a:solidFill>
                  <a:srgbClr val="008ACF"/>
                </a:solidFill>
                <a:latin typeface="Arial"/>
                <a:hlinkClick r:id="rId2"/>
              </a:rPr>
              <a:t>gosusl</a:t>
            </a:r>
            <a:r>
              <a:rPr lang="en-US" sz="4800" u="sng" spc="-11" dirty="0" smtClean="0">
                <a:solidFill>
                  <a:srgbClr val="008ACF"/>
                </a:solidFill>
                <a:latin typeface="Arial"/>
                <a:hlinkClick r:id="rId2"/>
              </a:rPr>
              <a:t>u</a:t>
            </a:r>
            <a:r>
              <a:rPr lang="en-US" sz="4800" u="sng" dirty="0" smtClean="0">
                <a:solidFill>
                  <a:srgbClr val="008ACF"/>
                </a:solidFill>
                <a:latin typeface="Arial"/>
                <a:hlinkClick r:id="rId2"/>
              </a:rPr>
              <a:t>gi.ru</a:t>
            </a:r>
            <a:r>
              <a:rPr lang="en-US" sz="6000" dirty="0" smtClean="0">
                <a:latin typeface="Times New Roman"/>
              </a:rPr>
              <a:t> </a:t>
            </a:r>
            <a:br>
              <a:rPr lang="en-US" sz="6000" dirty="0" smtClean="0">
                <a:latin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22714"/>
          </a:xfrm>
        </p:spPr>
        <p:txBody>
          <a:bodyPr>
            <a:normAutofit/>
          </a:bodyPr>
          <a:lstStyle/>
          <a:p>
            <a:pPr marL="0" algn="ctr"/>
            <a:r>
              <a:rPr lang="ru-RU" sz="4800" b="1" dirty="0" smtClean="0">
                <a:latin typeface="Times New Roman"/>
              </a:rPr>
              <a:t>И</a:t>
            </a:r>
            <a:r>
              <a:rPr lang="en-US" sz="4800" b="1" dirty="0" err="1" smtClean="0">
                <a:latin typeface="Times New Roman"/>
              </a:rPr>
              <a:t>спользо</a:t>
            </a:r>
            <a:r>
              <a:rPr lang="en-US" sz="4800" b="1" spc="-14" dirty="0" err="1" smtClean="0">
                <a:latin typeface="Times New Roman"/>
              </a:rPr>
              <a:t>в</a:t>
            </a:r>
            <a:r>
              <a:rPr lang="en-US" sz="4800" b="1" dirty="0" err="1" smtClean="0">
                <a:latin typeface="Times New Roman"/>
              </a:rPr>
              <a:t>ани</a:t>
            </a:r>
            <a:r>
              <a:rPr lang="ru-RU" sz="4800" b="1" dirty="0" smtClean="0">
                <a:latin typeface="Times New Roman"/>
              </a:rPr>
              <a:t>е</a:t>
            </a:r>
            <a:r>
              <a:rPr lang="en-US" sz="4800" b="1" dirty="0" smtClean="0">
                <a:latin typeface="Times New Roman"/>
              </a:rPr>
              <a:t> </a:t>
            </a:r>
            <a:r>
              <a:rPr lang="en-US" sz="4800" b="1" dirty="0" err="1" smtClean="0">
                <a:latin typeface="Times New Roman"/>
              </a:rPr>
              <a:t>приложения</a:t>
            </a:r>
            <a:r>
              <a:rPr lang="en-US" sz="4800" b="1" dirty="0" smtClean="0">
                <a:latin typeface="Times New Roman"/>
              </a:rPr>
              <a:t> </a:t>
            </a:r>
            <a:r>
              <a:rPr lang="ru-RU" sz="4800" b="1" dirty="0" smtClean="0">
                <a:latin typeface="Times New Roman"/>
              </a:rPr>
              <a:t/>
            </a:r>
            <a:br>
              <a:rPr lang="ru-RU" sz="4800" b="1" dirty="0" smtClean="0">
                <a:latin typeface="Times New Roman"/>
              </a:rPr>
            </a:br>
            <a:r>
              <a:rPr lang="en-US" sz="4800" b="1" dirty="0" smtClean="0">
                <a:latin typeface="Times New Roman"/>
              </a:rPr>
              <a:t>«</a:t>
            </a:r>
            <a:r>
              <a:rPr lang="en-US" sz="4800" b="1" dirty="0" err="1" smtClean="0">
                <a:latin typeface="Times New Roman"/>
              </a:rPr>
              <a:t>Го</a:t>
            </a:r>
            <a:r>
              <a:rPr lang="en-US" sz="4800" b="1" spc="-11" dirty="0" err="1" smtClean="0">
                <a:latin typeface="Times New Roman"/>
              </a:rPr>
              <a:t>с</a:t>
            </a:r>
            <a:r>
              <a:rPr lang="en-US" sz="4800" b="1" dirty="0" err="1" smtClean="0">
                <a:latin typeface="Times New Roman"/>
              </a:rPr>
              <a:t>услуги</a:t>
            </a:r>
            <a:r>
              <a:rPr lang="en-US" sz="4800" b="1" spc="-15" dirty="0" smtClean="0">
                <a:latin typeface="Times New Roman"/>
              </a:rPr>
              <a:t> </a:t>
            </a:r>
            <a:r>
              <a:rPr lang="en-US" sz="4800" b="1" dirty="0" err="1" smtClean="0">
                <a:latin typeface="Times New Roman"/>
              </a:rPr>
              <a:t>Югры</a:t>
            </a:r>
            <a:r>
              <a:rPr lang="en-US" sz="4800" b="1" dirty="0" smtClean="0">
                <a:latin typeface="Times New Roman"/>
              </a:rPr>
              <a:t>» </a:t>
            </a:r>
            <a:br>
              <a:rPr lang="en-US" sz="4800" b="1" dirty="0" smtClean="0">
                <a:latin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43808" y="476672"/>
            <a:ext cx="2448272" cy="2092897"/>
          </a:xfrm>
          <a:prstGeom prst="rect">
            <a:avLst/>
          </a:prstGeom>
          <a:noFill/>
          <a:extLst/>
        </p:spPr>
      </p:pic>
      <p:sp>
        <p:nvSpPr>
          <p:cNvPr id="172" name="Freeform 172"/>
          <p:cNvSpPr/>
          <p:nvPr/>
        </p:nvSpPr>
        <p:spPr>
          <a:xfrm>
            <a:off x="3347865" y="476672"/>
            <a:ext cx="1008112" cy="648072"/>
          </a:xfrm>
          <a:custGeom>
            <a:avLst/>
            <a:gdLst/>
            <a:ahLst/>
            <a:cxnLst/>
            <a:rect l="0" t="0" r="0" b="0"/>
            <a:pathLst>
              <a:path w="1048511" h="923544">
                <a:moveTo>
                  <a:pt x="0" y="923544"/>
                </a:moveTo>
                <a:lnTo>
                  <a:pt x="1048511" y="923544"/>
                </a:lnTo>
                <a:lnTo>
                  <a:pt x="1048511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" name="Picture 17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926438">
            <a:off x="1844664" y="360675"/>
            <a:ext cx="1463491" cy="551763"/>
          </a:xfrm>
          <a:prstGeom prst="rect">
            <a:avLst/>
          </a:prstGeom>
          <a:noFill/>
          <a:extLst/>
        </p:spPr>
      </p:pic>
      <p:sp>
        <p:nvSpPr>
          <p:cNvPr id="176" name="Rectangle 176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467544" y="188640"/>
            <a:ext cx="337143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/>
              </a:rPr>
              <a:t>1.</a:t>
            </a:r>
            <a:r>
              <a:rPr lang="en-US" sz="1403" b="1" i="0" spc="353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Открываем приложение «Гос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ги Югры» 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552902" y="99417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552902" y="119066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552902" y="138714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552902" y="158363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552902" y="17801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552902" y="197684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552902" y="217332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552902" y="236980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552902" y="25662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552902" y="467621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552902" y="487269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552902" y="506918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552902" y="526566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552902" y="546215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552902" y="565961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552902" y="585609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552902" y="605274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9" name="Rectangle 209"/>
          <p:cNvSpPr/>
          <p:nvPr/>
        </p:nvSpPr>
        <p:spPr>
          <a:xfrm>
            <a:off x="552902" y="624922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pic>
        <p:nvPicPr>
          <p:cNvPr id="177" name="Picture 17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3356992"/>
            <a:ext cx="291379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0" name="Picture 17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32913" y="3134044"/>
            <a:ext cx="3144169" cy="34633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1" name="Rectangle 192"/>
          <p:cNvSpPr/>
          <p:nvPr/>
        </p:nvSpPr>
        <p:spPr>
          <a:xfrm>
            <a:off x="827584" y="2636912"/>
            <a:ext cx="6421758" cy="626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/>
              </a:rPr>
              <a:t>2.</a:t>
            </a:r>
            <a:r>
              <a:rPr lang="en-US" sz="1403" b="1" i="0" spc="353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Для входа вам потреб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ется ввести Pin-код введенный вами при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становке приложения. </a:t>
            </a:r>
          </a:p>
          <a:p>
            <a:pPr marL="228904">
              <a:lnSpc>
                <a:spcPts val="1586"/>
              </a:lnSpc>
            </a:pPr>
            <a:r>
              <a:rPr lang="en-US" sz="1296" b="0" i="0" spc="0" baseline="0" dirty="0">
                <a:latin typeface="Times New Roman"/>
              </a:rPr>
              <a:t>Если ваше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стройство поддерживает ф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нкцию подтверждения по отпечатк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 (touch </a:t>
            </a:r>
          </a:p>
          <a:p>
            <a:pPr marL="228904">
              <a:lnSpc>
                <a:spcPts val="1620"/>
              </a:lnSpc>
            </a:pPr>
            <a:r>
              <a:rPr lang="en-US" sz="1296" b="0" i="0" spc="0" baseline="0" dirty="0">
                <a:latin typeface="Times New Roman"/>
              </a:rPr>
              <a:t>sensor), то ввод Pin-кода не треб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82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552902" y="3762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829353" y="568133"/>
            <a:ext cx="2567947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/>
              </a:rPr>
              <a:t>3.</a:t>
            </a:r>
            <a:r>
              <a:rPr lang="en-US" sz="1403" b="1" i="0" spc="353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Выберите необходим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ю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</a:t>
            </a:r>
            <a:r>
              <a:rPr lang="en-US" sz="1296" b="0" i="0" spc="-11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:  </a:t>
            </a:r>
          </a:p>
        </p:txBody>
      </p:sp>
      <p:pic>
        <p:nvPicPr>
          <p:cNvPr id="106" name="Picture 2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49833" y="854362"/>
            <a:ext cx="4756799" cy="55989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 392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393" name="Rectangle 393"/>
          <p:cNvSpPr/>
          <p:nvPr/>
        </p:nvSpPr>
        <p:spPr>
          <a:xfrm>
            <a:off x="552902" y="3762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94" name="Rectangle 394"/>
          <p:cNvSpPr/>
          <p:nvPr/>
        </p:nvSpPr>
        <p:spPr>
          <a:xfrm>
            <a:off x="552902" y="57286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95" name="Rectangle 395"/>
          <p:cNvSpPr/>
          <p:nvPr/>
        </p:nvSpPr>
        <p:spPr>
          <a:xfrm>
            <a:off x="467544" y="188640"/>
            <a:ext cx="364234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/>
              </a:rPr>
              <a:t>4.</a:t>
            </a:r>
            <a:r>
              <a:rPr lang="en-US" sz="1403" b="1" i="0" spc="353" baseline="0" dirty="0">
                <a:latin typeface="Arial"/>
              </a:rPr>
              <a:t> </a:t>
            </a:r>
            <a:r>
              <a:rPr lang="en-US" sz="1296" b="1" i="0" spc="0" baseline="0" dirty="0">
                <a:latin typeface="Times New Roman"/>
              </a:rPr>
              <a:t>Для проверки номера очереди в детский сад,</a:t>
            </a:r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96" name="Rectangle 396"/>
          <p:cNvSpPr/>
          <p:nvPr/>
        </p:nvSpPr>
        <p:spPr>
          <a:xfrm>
            <a:off x="899592" y="404664"/>
            <a:ext cx="6156557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Вам потреб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ется ввести фамилию, серию и номер свидетельства о рождении и нажать </a:t>
            </a:r>
          </a:p>
        </p:txBody>
      </p:sp>
      <p:sp>
        <p:nvSpPr>
          <p:cNvPr id="397" name="Rectangle 397"/>
          <p:cNvSpPr/>
          <p:nvPr/>
        </p:nvSpPr>
        <p:spPr>
          <a:xfrm>
            <a:off x="899592" y="620688"/>
            <a:ext cx="1167820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кнопк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 «Далее» </a:t>
            </a:r>
          </a:p>
        </p:txBody>
      </p:sp>
      <p:sp>
        <p:nvSpPr>
          <p:cNvPr id="398" name="Rectangle 398"/>
          <p:cNvSpPr/>
          <p:nvPr/>
        </p:nvSpPr>
        <p:spPr>
          <a:xfrm>
            <a:off x="552902" y="123660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552902" y="143308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552902" y="162957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552902" y="182605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552902" y="202278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552902" y="221926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4" name="Rectangle 404"/>
          <p:cNvSpPr/>
          <p:nvPr/>
        </p:nvSpPr>
        <p:spPr>
          <a:xfrm>
            <a:off x="552902" y="241575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5" name="Rectangle 405"/>
          <p:cNvSpPr/>
          <p:nvPr/>
        </p:nvSpPr>
        <p:spPr>
          <a:xfrm>
            <a:off x="552902" y="261321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6" name="Rectangle 406"/>
          <p:cNvSpPr/>
          <p:nvPr/>
        </p:nvSpPr>
        <p:spPr>
          <a:xfrm>
            <a:off x="552902" y="280969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7" name="Rectangle 407"/>
          <p:cNvSpPr/>
          <p:nvPr/>
        </p:nvSpPr>
        <p:spPr>
          <a:xfrm>
            <a:off x="552902" y="300618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08" name="Rectangle 408"/>
          <p:cNvSpPr/>
          <p:nvPr/>
        </p:nvSpPr>
        <p:spPr>
          <a:xfrm>
            <a:off x="552902" y="320266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10" name="Rectangle 410"/>
          <p:cNvSpPr/>
          <p:nvPr/>
        </p:nvSpPr>
        <p:spPr>
          <a:xfrm>
            <a:off x="552902" y="359579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11" name="Rectangle 411"/>
          <p:cNvSpPr/>
          <p:nvPr/>
        </p:nvSpPr>
        <p:spPr>
          <a:xfrm>
            <a:off x="552902" y="379228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21" name="Rectangle 421"/>
          <p:cNvSpPr/>
          <p:nvPr/>
        </p:nvSpPr>
        <p:spPr>
          <a:xfrm>
            <a:off x="552902" y="575834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22" name="Rectangle 422"/>
          <p:cNvSpPr/>
          <p:nvPr/>
        </p:nvSpPr>
        <p:spPr>
          <a:xfrm>
            <a:off x="552902" y="595499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23" name="Rectangle 423"/>
          <p:cNvSpPr/>
          <p:nvPr/>
        </p:nvSpPr>
        <p:spPr>
          <a:xfrm>
            <a:off x="552902" y="615147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24" name="Rectangle 424"/>
          <p:cNvSpPr/>
          <p:nvPr/>
        </p:nvSpPr>
        <p:spPr>
          <a:xfrm>
            <a:off x="552902" y="634795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pic>
        <p:nvPicPr>
          <p:cNvPr id="113" name="Picture 38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02735" y="692696"/>
            <a:ext cx="2821393" cy="20150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4" name="Picture 38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02735" y="2750775"/>
            <a:ext cx="2821393" cy="431091"/>
          </a:xfrm>
          <a:prstGeom prst="rect">
            <a:avLst/>
          </a:prstGeom>
          <a:noFill/>
          <a:extLst/>
        </p:spPr>
      </p:pic>
      <p:sp>
        <p:nvSpPr>
          <p:cNvPr id="115" name="Freeform 387"/>
          <p:cNvSpPr/>
          <p:nvPr/>
        </p:nvSpPr>
        <p:spPr>
          <a:xfrm>
            <a:off x="2810585" y="2811383"/>
            <a:ext cx="2985551" cy="403721"/>
          </a:xfrm>
          <a:custGeom>
            <a:avLst/>
            <a:gdLst/>
            <a:ahLst/>
            <a:cxnLst/>
            <a:rect l="0" t="0" r="0" b="0"/>
            <a:pathLst>
              <a:path w="3133344" h="629412">
                <a:moveTo>
                  <a:pt x="0" y="629412"/>
                </a:moveTo>
                <a:lnTo>
                  <a:pt x="3133344" y="629412"/>
                </a:lnTo>
                <a:lnTo>
                  <a:pt x="3133344" y="0"/>
                </a:lnTo>
                <a:lnTo>
                  <a:pt x="0" y="0"/>
                </a:lnTo>
                <a:lnTo>
                  <a:pt x="0" y="629412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38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67239" y="3627622"/>
            <a:ext cx="2756889" cy="29697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7" name="Rectangle 409"/>
          <p:cNvSpPr/>
          <p:nvPr/>
        </p:nvSpPr>
        <p:spPr>
          <a:xfrm>
            <a:off x="5868144" y="3356992"/>
            <a:ext cx="2372957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Пример предоставленной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ги </a:t>
            </a:r>
          </a:p>
        </p:txBody>
      </p:sp>
      <p:pic>
        <p:nvPicPr>
          <p:cNvPr id="388" name="Picture 38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04066" y="1295865"/>
            <a:ext cx="1459821" cy="1341047"/>
          </a:xfrm>
          <a:prstGeom prst="rect">
            <a:avLst/>
          </a:prstGeom>
          <a:noFill/>
          <a:extLst/>
        </p:spPr>
      </p:pic>
      <p:pic>
        <p:nvPicPr>
          <p:cNvPr id="391" name="Picture 39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80112" y="3600881"/>
            <a:ext cx="2288183" cy="908239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49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3728" y="620688"/>
            <a:ext cx="3096345" cy="1988479"/>
          </a:xfrm>
          <a:prstGeom prst="rect">
            <a:avLst/>
          </a:prstGeom>
          <a:noFill/>
          <a:extLst/>
        </p:spPr>
      </p:pic>
      <p:sp>
        <p:nvSpPr>
          <p:cNvPr id="497" name="Freeform 497"/>
          <p:cNvSpPr/>
          <p:nvPr/>
        </p:nvSpPr>
        <p:spPr>
          <a:xfrm>
            <a:off x="2195736" y="1772816"/>
            <a:ext cx="2952328" cy="576064"/>
          </a:xfrm>
          <a:custGeom>
            <a:avLst/>
            <a:gdLst/>
            <a:ahLst/>
            <a:cxnLst/>
            <a:rect l="0" t="0" r="0" b="0"/>
            <a:pathLst>
              <a:path w="3305556" h="696468">
                <a:moveTo>
                  <a:pt x="0" y="696468"/>
                </a:moveTo>
                <a:lnTo>
                  <a:pt x="3305556" y="696468"/>
                </a:lnTo>
                <a:lnTo>
                  <a:pt x="3305556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9" name="Picture 49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908720"/>
            <a:ext cx="825981" cy="480868"/>
          </a:xfrm>
          <a:prstGeom prst="rect">
            <a:avLst/>
          </a:prstGeom>
          <a:noFill/>
          <a:extLst/>
        </p:spPr>
      </p:pic>
      <p:sp>
        <p:nvSpPr>
          <p:cNvPr id="500" name="Rectangle 500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501" name="Rectangle 501"/>
          <p:cNvSpPr/>
          <p:nvPr/>
        </p:nvSpPr>
        <p:spPr>
          <a:xfrm>
            <a:off x="467544" y="116632"/>
            <a:ext cx="5736827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/>
              </a:rPr>
              <a:t>5.</a:t>
            </a:r>
            <a:r>
              <a:rPr lang="en-US" sz="1403" b="1" i="0" spc="353" baseline="0" dirty="0">
                <a:latin typeface="Arial"/>
              </a:rPr>
              <a:t> </a:t>
            </a:r>
            <a:r>
              <a:rPr lang="en-US" sz="1296" b="1" i="0" spc="0" baseline="0" dirty="0">
                <a:latin typeface="Times New Roman"/>
              </a:rPr>
              <a:t>Для проверки сведений о текущей успеваемости</a:t>
            </a:r>
            <a:r>
              <a:rPr lang="en-US" sz="1296" b="0" i="0" spc="0" baseline="0" dirty="0">
                <a:latin typeface="Times New Roman"/>
              </a:rPr>
              <a:t> (Электронный дневник),  </a:t>
            </a:r>
          </a:p>
          <a:p>
            <a:pPr marL="228904">
              <a:lnSpc>
                <a:spcPts val="1584"/>
              </a:lnSpc>
            </a:pPr>
            <a:r>
              <a:rPr lang="en-US" sz="1296" b="0" i="0" spc="0" baseline="0" dirty="0">
                <a:latin typeface="Times New Roman"/>
              </a:rPr>
              <a:t>Вам потреб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ется выбрать школ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. </a:t>
            </a:r>
          </a:p>
        </p:txBody>
      </p:sp>
      <p:sp>
        <p:nvSpPr>
          <p:cNvPr id="502" name="Rectangle 502"/>
          <p:cNvSpPr/>
          <p:nvPr/>
        </p:nvSpPr>
        <p:spPr>
          <a:xfrm>
            <a:off x="552902" y="71167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03" name="Rectangle 503"/>
          <p:cNvSpPr/>
          <p:nvPr/>
        </p:nvSpPr>
        <p:spPr>
          <a:xfrm>
            <a:off x="552902" y="90815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04" name="Rectangle 504"/>
          <p:cNvSpPr/>
          <p:nvPr/>
        </p:nvSpPr>
        <p:spPr>
          <a:xfrm>
            <a:off x="552902" y="110463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05" name="Rectangle 505"/>
          <p:cNvSpPr/>
          <p:nvPr/>
        </p:nvSpPr>
        <p:spPr>
          <a:xfrm>
            <a:off x="552902" y="130210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06" name="Rectangle 506"/>
          <p:cNvSpPr/>
          <p:nvPr/>
        </p:nvSpPr>
        <p:spPr>
          <a:xfrm>
            <a:off x="552902" y="149858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08" name="Rectangle 508"/>
          <p:cNvSpPr/>
          <p:nvPr/>
        </p:nvSpPr>
        <p:spPr>
          <a:xfrm>
            <a:off x="552902" y="189179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27" name="Rectangle 527"/>
          <p:cNvSpPr/>
          <p:nvPr/>
        </p:nvSpPr>
        <p:spPr>
          <a:xfrm>
            <a:off x="552902" y="582383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528" name="Rectangle 528"/>
          <p:cNvSpPr/>
          <p:nvPr/>
        </p:nvSpPr>
        <p:spPr>
          <a:xfrm>
            <a:off x="395536" y="5085184"/>
            <a:ext cx="4464496" cy="1342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Times New Roman"/>
              </a:rPr>
              <a:t>В сл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чае, если после выбора школы Вашего об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чающегося не появится меню выбора 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сл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ги, </a:t>
            </a:r>
          </a:p>
          <a:p>
            <a:pPr marL="0">
              <a:lnSpc>
                <a:spcPts val="1608"/>
              </a:lnSpc>
            </a:pPr>
            <a:r>
              <a:rPr lang="en-US" sz="2000" b="0" i="0" spc="0" baseline="0" dirty="0">
                <a:latin typeface="Times New Roman"/>
              </a:rPr>
              <a:t>Вам необходимо обратится в Ваш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 образовательн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ю организацию. </a:t>
            </a:r>
          </a:p>
        </p:txBody>
      </p:sp>
      <p:sp>
        <p:nvSpPr>
          <p:cNvPr id="529" name="Rectangle 529"/>
          <p:cNvSpPr/>
          <p:nvPr/>
        </p:nvSpPr>
        <p:spPr>
          <a:xfrm>
            <a:off x="552902" y="634795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pic>
        <p:nvPicPr>
          <p:cNvPr id="107" name="Picture 49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6096" y="1124744"/>
            <a:ext cx="3361644" cy="5398474"/>
          </a:xfrm>
          <a:prstGeom prst="rect">
            <a:avLst/>
          </a:prstGeom>
          <a:noFill/>
          <a:extLst/>
        </p:spPr>
      </p:pic>
      <p:sp>
        <p:nvSpPr>
          <p:cNvPr id="108" name="Rectangle 509"/>
          <p:cNvSpPr/>
          <p:nvPr/>
        </p:nvSpPr>
        <p:spPr>
          <a:xfrm>
            <a:off x="395536" y="2708920"/>
            <a:ext cx="485524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0" baseline="0" dirty="0">
                <a:latin typeface="Times New Roman"/>
              </a:rPr>
              <a:t>Перед Вами откроется меню выбора 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сл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г:  </a:t>
            </a:r>
          </a:p>
        </p:txBody>
      </p:sp>
      <p:sp>
        <p:nvSpPr>
          <p:cNvPr id="109" name="Rectangle 510"/>
          <p:cNvSpPr/>
          <p:nvPr/>
        </p:nvSpPr>
        <p:spPr>
          <a:xfrm>
            <a:off x="395537" y="3068960"/>
            <a:ext cx="3096343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2000" b="0" i="0" spc="-11" baseline="0" dirty="0">
                <a:latin typeface="Times New Roman"/>
              </a:rPr>
              <a:t>«</a:t>
            </a:r>
            <a:r>
              <a:rPr lang="en-US" sz="2000" b="0" i="0" spc="0" baseline="0" dirty="0">
                <a:latin typeface="Times New Roman"/>
              </a:rPr>
              <a:t>Дневник</a:t>
            </a:r>
            <a:r>
              <a:rPr lang="en-US" sz="2000" b="0" i="0" spc="-11" baseline="0" dirty="0">
                <a:latin typeface="Times New Roman"/>
              </a:rPr>
              <a:t>»</a:t>
            </a:r>
            <a:r>
              <a:rPr lang="en-US" sz="2000" b="0" i="0" spc="0" baseline="0" dirty="0">
                <a:latin typeface="Times New Roman"/>
              </a:rPr>
              <a:t>, «Итоговые оценки</a:t>
            </a:r>
            <a:r>
              <a:rPr lang="en-US" sz="2000" b="0" i="0" spc="-11" baseline="0" dirty="0">
                <a:latin typeface="Times New Roman"/>
              </a:rPr>
              <a:t>»</a:t>
            </a:r>
            <a:r>
              <a:rPr lang="en-US" sz="2000" b="0" i="0" spc="0" baseline="0" dirty="0">
                <a:latin typeface="Times New Roman"/>
              </a:rPr>
              <a:t>, «Расписание», «Написать 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чителю» </a:t>
            </a:r>
          </a:p>
          <a:p>
            <a:pPr marL="0">
              <a:lnSpc>
                <a:spcPts val="2412"/>
              </a:lnSpc>
            </a:pPr>
            <a:r>
              <a:rPr lang="en-US" sz="2000" b="0" i="0" spc="0" baseline="0" dirty="0">
                <a:latin typeface="Times New Roman"/>
              </a:rPr>
              <a:t>Выберите одн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 из 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сл</a:t>
            </a:r>
            <a:r>
              <a:rPr lang="en-US" sz="2000" b="0" i="0" spc="-11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г и нажмите кнопк</a:t>
            </a:r>
            <a:r>
              <a:rPr lang="en-US" sz="2000" b="0" i="0" spc="-24" baseline="0" dirty="0">
                <a:latin typeface="Times New Roman"/>
              </a:rPr>
              <a:t>у</a:t>
            </a:r>
            <a:r>
              <a:rPr lang="en-US" sz="2000" b="0" i="0" spc="0" baseline="0" dirty="0">
                <a:latin typeface="Times New Roman"/>
              </a:rPr>
              <a:t> </a:t>
            </a:r>
            <a:r>
              <a:rPr lang="en-US" sz="2000" b="0" i="0" spc="-11" baseline="0" dirty="0">
                <a:latin typeface="Times New Roman"/>
              </a:rPr>
              <a:t>«</a:t>
            </a:r>
            <a:r>
              <a:rPr lang="en-US" sz="2000" b="0" i="0" spc="0" baseline="0" dirty="0">
                <a:latin typeface="Times New Roman"/>
              </a:rPr>
              <a:t>Выбрать»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Picture 60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3501008"/>
            <a:ext cx="3599391" cy="543038"/>
          </a:xfrm>
          <a:prstGeom prst="rect">
            <a:avLst/>
          </a:prstGeom>
          <a:noFill/>
          <a:extLst/>
        </p:spPr>
      </p:pic>
      <p:pic>
        <p:nvPicPr>
          <p:cNvPr id="604" name="Picture 6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1340768"/>
            <a:ext cx="3638095" cy="19392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08" name="Freeform 608"/>
          <p:cNvSpPr/>
          <p:nvPr/>
        </p:nvSpPr>
        <p:spPr>
          <a:xfrm>
            <a:off x="899592" y="3429000"/>
            <a:ext cx="3789222" cy="720080"/>
          </a:xfrm>
          <a:custGeom>
            <a:avLst/>
            <a:gdLst/>
            <a:ahLst/>
            <a:cxnLst/>
            <a:rect l="0" t="0" r="0" b="0"/>
            <a:pathLst>
              <a:path w="3133345" h="627888">
                <a:moveTo>
                  <a:pt x="0" y="627888"/>
                </a:moveTo>
                <a:lnTo>
                  <a:pt x="3133345" y="627888"/>
                </a:lnTo>
                <a:lnTo>
                  <a:pt x="3133345" y="0"/>
                </a:lnTo>
                <a:lnTo>
                  <a:pt x="0" y="0"/>
                </a:lnTo>
                <a:lnTo>
                  <a:pt x="0" y="627888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9" name="Picture 60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6016" y="1124744"/>
            <a:ext cx="910411" cy="613629"/>
          </a:xfrm>
          <a:prstGeom prst="rect">
            <a:avLst/>
          </a:prstGeom>
          <a:noFill/>
          <a:extLst/>
        </p:spPr>
      </p:pic>
      <p:sp>
        <p:nvSpPr>
          <p:cNvPr id="611" name="Rectangle 611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"/>
              </a:rPr>
              <a:t> </a:t>
            </a:r>
          </a:p>
        </p:txBody>
      </p:sp>
      <p:sp>
        <p:nvSpPr>
          <p:cNvPr id="612" name="Rectangle 612"/>
          <p:cNvSpPr/>
          <p:nvPr/>
        </p:nvSpPr>
        <p:spPr>
          <a:xfrm>
            <a:off x="1106172" y="3762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13" name="Rectangle 613"/>
          <p:cNvSpPr/>
          <p:nvPr/>
        </p:nvSpPr>
        <p:spPr>
          <a:xfrm>
            <a:off x="395536" y="476672"/>
            <a:ext cx="4255973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/>
              </a:rPr>
              <a:t>6.</a:t>
            </a:r>
            <a:r>
              <a:rPr lang="en-US" sz="1403" b="1" i="0" spc="353" baseline="0" dirty="0">
                <a:latin typeface="Arial"/>
              </a:rPr>
              <a:t> </a:t>
            </a:r>
            <a:r>
              <a:rPr lang="en-US" sz="1296" b="1" i="0" spc="0" baseline="0" dirty="0">
                <a:latin typeface="Times New Roman"/>
              </a:rPr>
              <a:t>Для получения информации об актированных днях</a:t>
            </a:r>
            <a:r>
              <a:rPr lang="en-US" sz="1296" b="0" i="0" spc="0" baseline="0" dirty="0">
                <a:latin typeface="Times New Roman"/>
              </a:rPr>
              <a:t>,  </a:t>
            </a:r>
          </a:p>
        </p:txBody>
      </p:sp>
      <p:sp>
        <p:nvSpPr>
          <p:cNvPr id="614" name="Rectangle 614"/>
          <p:cNvSpPr/>
          <p:nvPr/>
        </p:nvSpPr>
        <p:spPr>
          <a:xfrm>
            <a:off x="467544" y="836712"/>
            <a:ext cx="5863656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Вам необходимо выбрать населенный п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нкт и нажать кнопк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 «Пол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чить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</a:t>
            </a:r>
            <a:r>
              <a:rPr lang="en-US" sz="1296" b="0" i="0" spc="-11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».  </a:t>
            </a:r>
          </a:p>
        </p:txBody>
      </p:sp>
      <p:sp>
        <p:nvSpPr>
          <p:cNvPr id="615" name="Rectangle 615"/>
          <p:cNvSpPr/>
          <p:nvPr/>
        </p:nvSpPr>
        <p:spPr>
          <a:xfrm>
            <a:off x="1106172" y="77814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16" name="Rectangle 616"/>
          <p:cNvSpPr/>
          <p:nvPr/>
        </p:nvSpPr>
        <p:spPr>
          <a:xfrm>
            <a:off x="552902" y="97462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17" name="Rectangle 617"/>
          <p:cNvSpPr/>
          <p:nvPr/>
        </p:nvSpPr>
        <p:spPr>
          <a:xfrm>
            <a:off x="552902" y="117111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18" name="Rectangle 618"/>
          <p:cNvSpPr/>
          <p:nvPr/>
        </p:nvSpPr>
        <p:spPr>
          <a:xfrm>
            <a:off x="552902" y="13675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19" name="Rectangle 619"/>
          <p:cNvSpPr/>
          <p:nvPr/>
        </p:nvSpPr>
        <p:spPr>
          <a:xfrm>
            <a:off x="552902" y="156407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0" name="Rectangle 620"/>
          <p:cNvSpPr/>
          <p:nvPr/>
        </p:nvSpPr>
        <p:spPr>
          <a:xfrm>
            <a:off x="552902" y="176056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1" name="Rectangle 621"/>
          <p:cNvSpPr/>
          <p:nvPr/>
        </p:nvSpPr>
        <p:spPr>
          <a:xfrm>
            <a:off x="552902" y="195826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2" name="Rectangle 622"/>
          <p:cNvSpPr/>
          <p:nvPr/>
        </p:nvSpPr>
        <p:spPr>
          <a:xfrm>
            <a:off x="552902" y="215475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3" name="Rectangle 623"/>
          <p:cNvSpPr/>
          <p:nvPr/>
        </p:nvSpPr>
        <p:spPr>
          <a:xfrm>
            <a:off x="552902" y="235123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4" name="Rectangle 624"/>
          <p:cNvSpPr/>
          <p:nvPr/>
        </p:nvSpPr>
        <p:spPr>
          <a:xfrm>
            <a:off x="552902" y="254772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6" name="Rectangle 626"/>
          <p:cNvSpPr/>
          <p:nvPr/>
        </p:nvSpPr>
        <p:spPr>
          <a:xfrm>
            <a:off x="552902" y="372678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7" name="Rectangle 627"/>
          <p:cNvSpPr/>
          <p:nvPr/>
        </p:nvSpPr>
        <p:spPr>
          <a:xfrm>
            <a:off x="552902" y="392424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8" name="Rectangle 628"/>
          <p:cNvSpPr/>
          <p:nvPr/>
        </p:nvSpPr>
        <p:spPr>
          <a:xfrm>
            <a:off x="552902" y="412073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29" name="Rectangle 629"/>
          <p:cNvSpPr/>
          <p:nvPr/>
        </p:nvSpPr>
        <p:spPr>
          <a:xfrm>
            <a:off x="552902" y="431721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630" name="Rectangle 630"/>
          <p:cNvSpPr/>
          <p:nvPr/>
        </p:nvSpPr>
        <p:spPr>
          <a:xfrm>
            <a:off x="552902" y="451370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pic>
        <p:nvPicPr>
          <p:cNvPr id="117" name="Picture 60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080" y="2924944"/>
            <a:ext cx="3392190" cy="30853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8" name="Picture 60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080" y="6041561"/>
            <a:ext cx="3392190" cy="62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9" name="Freeform 607"/>
          <p:cNvSpPr/>
          <p:nvPr/>
        </p:nvSpPr>
        <p:spPr>
          <a:xfrm>
            <a:off x="179512" y="4293096"/>
            <a:ext cx="4464496" cy="2160240"/>
          </a:xfrm>
          <a:custGeom>
            <a:avLst/>
            <a:gdLst/>
            <a:ahLst/>
            <a:cxnLst/>
            <a:rect l="0" t="0" r="0" b="0"/>
            <a:pathLst>
              <a:path w="3438143" h="1562100">
                <a:moveTo>
                  <a:pt x="0" y="260350"/>
                </a:moveTo>
                <a:cubicBezTo>
                  <a:pt x="0" y="116585"/>
                  <a:pt x="116560" y="0"/>
                  <a:pt x="260349" y="0"/>
                </a:cubicBezTo>
                <a:lnTo>
                  <a:pt x="3177793" y="0"/>
                </a:lnTo>
                <a:cubicBezTo>
                  <a:pt x="3321558" y="0"/>
                  <a:pt x="3438143" y="116585"/>
                  <a:pt x="3438143" y="260350"/>
                </a:cubicBezTo>
                <a:lnTo>
                  <a:pt x="3438143" y="1301750"/>
                </a:lnTo>
                <a:cubicBezTo>
                  <a:pt x="3438143" y="1445514"/>
                  <a:pt x="3321558" y="1562100"/>
                  <a:pt x="3177793" y="1562100"/>
                </a:cubicBezTo>
                <a:lnTo>
                  <a:pt x="260349" y="1562100"/>
                </a:lnTo>
                <a:cubicBezTo>
                  <a:pt x="116560" y="1562100"/>
                  <a:pt x="0" y="1445514"/>
                  <a:pt x="0" y="1301750"/>
                </a:cubicBezTo>
                <a:close/>
              </a:path>
            </a:pathLst>
          </a:custGeom>
          <a:noFill/>
          <a:ln w="38100" cap="flat" cmpd="sng">
            <a:solidFill>
              <a:srgbClr val="2F528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" name="Picture 61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5157192"/>
            <a:ext cx="864096" cy="1152129"/>
          </a:xfrm>
          <a:prstGeom prst="rect">
            <a:avLst/>
          </a:prstGeom>
          <a:noFill/>
          <a:extLst/>
        </p:spPr>
      </p:pic>
      <p:sp>
        <p:nvSpPr>
          <p:cNvPr id="121" name="Rectangle 625"/>
          <p:cNvSpPr/>
          <p:nvPr/>
        </p:nvSpPr>
        <p:spPr>
          <a:xfrm>
            <a:off x="0" y="4581128"/>
            <a:ext cx="449999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latin typeface="Times New Roman"/>
              </a:rPr>
              <a:t>         Усл</a:t>
            </a:r>
            <a:r>
              <a:rPr lang="en-US" sz="1600" b="0" i="0" spc="-24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га пред</a:t>
            </a:r>
            <a:r>
              <a:rPr lang="en-US" sz="1600" b="0" i="0" spc="-24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сматривает отправк</a:t>
            </a:r>
            <a:r>
              <a:rPr lang="en-US" sz="1600" b="0" i="0" spc="-24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 Push  </a:t>
            </a:r>
          </a:p>
          <a:p>
            <a:pPr marL="0">
              <a:lnSpc>
                <a:spcPts val="2411"/>
              </a:lnSpc>
            </a:pPr>
            <a:r>
              <a:rPr lang="en-US" sz="1600" b="0" i="0" spc="0" baseline="0" dirty="0">
                <a:latin typeface="Times New Roman"/>
              </a:rPr>
              <a:t>        </a:t>
            </a:r>
            <a:r>
              <a:rPr lang="en-US" sz="1600" b="0" i="0" spc="-21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ведомлений, на ваше мобильное </a:t>
            </a:r>
            <a:r>
              <a:rPr lang="en-US" sz="1600" b="0" i="0" spc="-24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стройство </a:t>
            </a:r>
          </a:p>
          <a:p>
            <a:pPr marL="0">
              <a:lnSpc>
                <a:spcPts val="2411"/>
              </a:lnSpc>
            </a:pPr>
            <a:r>
              <a:rPr lang="en-US" sz="1600" b="0" i="0" spc="0" baseline="0" dirty="0">
                <a:latin typeface="Times New Roman"/>
              </a:rPr>
              <a:t>        в сл</a:t>
            </a:r>
            <a:r>
              <a:rPr lang="en-US" sz="1600" b="0" i="0" spc="-24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чае объявления актированного дня. </a:t>
            </a:r>
          </a:p>
          <a:p>
            <a:pPr marL="0">
              <a:lnSpc>
                <a:spcPts val="2414"/>
              </a:lnSpc>
            </a:pPr>
            <a:r>
              <a:rPr lang="en-US" sz="1600" b="0" i="0" spc="0" baseline="0" dirty="0">
                <a:latin typeface="Times New Roman"/>
              </a:rPr>
              <a:t>        Для подключения необходимо передвин</a:t>
            </a:r>
            <a:r>
              <a:rPr lang="en-US" sz="1600" b="0" i="0" spc="-24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ть </a:t>
            </a:r>
          </a:p>
          <a:p>
            <a:pPr marL="0">
              <a:lnSpc>
                <a:spcPts val="2411"/>
              </a:lnSpc>
            </a:pPr>
            <a:r>
              <a:rPr lang="en-US" sz="1600" b="0" i="0" spc="0" baseline="0" dirty="0">
                <a:latin typeface="Times New Roman"/>
              </a:rPr>
              <a:t>         полз</a:t>
            </a:r>
            <a:r>
              <a:rPr lang="en-US" sz="1600" b="0" i="0" spc="-24" baseline="0" dirty="0">
                <a:latin typeface="Times New Roman"/>
              </a:rPr>
              <a:t>у</a:t>
            </a:r>
            <a:r>
              <a:rPr lang="en-US" sz="1600" b="0" i="0" spc="0" baseline="0" dirty="0">
                <a:latin typeface="Times New Roman"/>
              </a:rPr>
              <a:t>нок вправо.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http://komsch.ru</a:t>
            </a:r>
            <a:r>
              <a:rPr lang="en-US" dirty="0" smtClean="0"/>
              <a:t> – </a:t>
            </a:r>
            <a:r>
              <a:rPr lang="ru-RU" dirty="0" smtClean="0"/>
              <a:t>сайт школы</a:t>
            </a:r>
            <a:br>
              <a:rPr lang="ru-RU" dirty="0" smtClean="0"/>
            </a:br>
            <a:r>
              <a:rPr lang="ru-RU" sz="4000" dirty="0" smtClean="0"/>
              <a:t>(</a:t>
            </a:r>
            <a:r>
              <a:rPr lang="en-US" sz="4000" dirty="0" smtClean="0">
                <a:hlinkClick r:id="rId3"/>
              </a:rPr>
              <a:t>http://kom-school.86.i-schools.ru/</a:t>
            </a:r>
            <a:r>
              <a:rPr lang="ru-RU" sz="4000" dirty="0" smtClean="0"/>
              <a:t>)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 smtClean="0">
                <a:hlinkClick r:id="rId4"/>
              </a:rPr>
              <a:t>https://cop.admhmao.ru/</a:t>
            </a:r>
            <a:r>
              <a:rPr lang="ru-RU" sz="4000" dirty="0" smtClean="0"/>
              <a:t> - электронный дневник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 smtClean="0">
                <a:hlinkClick r:id="rId5"/>
              </a:rPr>
              <a:t>http://komsch.meteo86.site/</a:t>
            </a:r>
            <a:r>
              <a:rPr lang="ru-RU" sz="4000" dirty="0" smtClean="0"/>
              <a:t> - метеостанция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49070" t="27642" r="39990" b="53331"/>
          <a:stretch>
            <a:fillRect/>
          </a:stretch>
        </p:blipFill>
        <p:spPr bwMode="auto">
          <a:xfrm>
            <a:off x="2411760" y="1916832"/>
            <a:ext cx="4355684" cy="426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2656"/>
            <a:ext cx="7467600" cy="128215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Скачать приложение школьной метеостанции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08920"/>
            <a:ext cx="5991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27384"/>
            <a:ext cx="551304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http://komsch.ru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7328" b="8290"/>
          <a:stretch>
            <a:fillRect/>
          </a:stretch>
        </p:blipFill>
        <p:spPr bwMode="auto">
          <a:xfrm>
            <a:off x="323528" y="1128656"/>
            <a:ext cx="8295778" cy="568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2204864"/>
            <a:ext cx="936104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877272"/>
            <a:ext cx="331236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881192" cy="1143000"/>
          </a:xfrm>
        </p:spPr>
        <p:txBody>
          <a:bodyPr/>
          <a:lstStyle/>
          <a:p>
            <a:r>
              <a:rPr lang="en-US" sz="4800" dirty="0" smtClean="0">
                <a:hlinkClick r:id="rId2"/>
              </a:rPr>
              <a:t>https://cop.admhmao.ru</a:t>
            </a:r>
            <a:r>
              <a:rPr lang="ru-RU" sz="4800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603" t="8807" r="14041" b="14051"/>
          <a:stretch>
            <a:fillRect/>
          </a:stretch>
        </p:blipFill>
        <p:spPr bwMode="auto">
          <a:xfrm>
            <a:off x="251520" y="1340768"/>
            <a:ext cx="8784976" cy="534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4941168"/>
            <a:ext cx="280831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60" t="8807" r="17898" b="5480"/>
          <a:stretch>
            <a:fillRect/>
          </a:stretch>
        </p:blipFill>
        <p:spPr bwMode="auto">
          <a:xfrm>
            <a:off x="277443" y="188639"/>
            <a:ext cx="8615037" cy="652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68144" y="548680"/>
            <a:ext cx="24482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24744"/>
            <a:ext cx="3888432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596267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/>
              </a:rPr>
              <a:t>У</a:t>
            </a:r>
            <a:r>
              <a:rPr lang="en-US" sz="4800" b="1" dirty="0" err="1" smtClean="0">
                <a:latin typeface="Times New Roman"/>
              </a:rPr>
              <a:t>становк</a:t>
            </a:r>
            <a:r>
              <a:rPr lang="ru-RU" sz="4800" b="1" dirty="0" smtClean="0">
                <a:latin typeface="Times New Roman"/>
              </a:rPr>
              <a:t>а</a:t>
            </a:r>
            <a:r>
              <a:rPr lang="en-US" sz="4800" b="1" dirty="0" smtClean="0">
                <a:latin typeface="Times New Roman"/>
              </a:rPr>
              <a:t> и </a:t>
            </a:r>
            <a:r>
              <a:rPr lang="en-US" sz="4800" b="1" dirty="0" err="1" smtClean="0">
                <a:latin typeface="Times New Roman"/>
              </a:rPr>
              <a:t>настройк</a:t>
            </a:r>
            <a:r>
              <a:rPr lang="ru-RU" sz="4800" b="1" dirty="0" smtClean="0">
                <a:latin typeface="Times New Roman"/>
              </a:rPr>
              <a:t>а</a:t>
            </a:r>
            <a:r>
              <a:rPr lang="en-US" sz="4800" b="1" dirty="0" smtClean="0">
                <a:latin typeface="Times New Roman"/>
              </a:rPr>
              <a:t> </a:t>
            </a:r>
            <a:r>
              <a:rPr lang="en-US" sz="4800" b="1" dirty="0" err="1" smtClean="0">
                <a:latin typeface="Times New Roman"/>
              </a:rPr>
              <a:t>прило</a:t>
            </a:r>
            <a:r>
              <a:rPr lang="en-US" sz="4800" b="1" spc="-19" dirty="0" err="1" smtClean="0">
                <a:latin typeface="Times New Roman"/>
              </a:rPr>
              <a:t>ж</a:t>
            </a:r>
            <a:r>
              <a:rPr lang="en-US" sz="4800" b="1" dirty="0" err="1" smtClean="0">
                <a:latin typeface="Times New Roman"/>
              </a:rPr>
              <a:t>ения</a:t>
            </a:r>
            <a:r>
              <a:rPr lang="en-US" sz="4800" b="1" dirty="0" smtClean="0">
                <a:latin typeface="Times New Roman"/>
              </a:rPr>
              <a:t> </a:t>
            </a:r>
            <a:r>
              <a:rPr lang="ru-RU" sz="4800" b="1" dirty="0" smtClean="0">
                <a:latin typeface="Times New Roman"/>
              </a:rPr>
              <a:t/>
            </a:r>
            <a:br>
              <a:rPr lang="ru-RU" sz="4800" b="1" dirty="0" smtClean="0">
                <a:latin typeface="Times New Roman"/>
              </a:rPr>
            </a:br>
            <a:r>
              <a:rPr lang="en-US" sz="4800" b="1" dirty="0" smtClean="0">
                <a:latin typeface="Times New Roman"/>
              </a:rPr>
              <a:t>«</a:t>
            </a:r>
            <a:r>
              <a:rPr lang="en-US" sz="4800" b="1" dirty="0" err="1" smtClean="0">
                <a:latin typeface="Times New Roman"/>
              </a:rPr>
              <a:t>Госуслуги</a:t>
            </a:r>
            <a:r>
              <a:rPr lang="en-US" sz="4800" b="1" dirty="0" smtClean="0">
                <a:latin typeface="Times New Roman"/>
              </a:rPr>
              <a:t> </a:t>
            </a:r>
            <a:r>
              <a:rPr lang="en-US" sz="4800" b="1" dirty="0" err="1" smtClean="0">
                <a:latin typeface="Times New Roman"/>
              </a:rPr>
              <a:t>Югры</a:t>
            </a:r>
            <a:r>
              <a:rPr lang="en-US" sz="4800" b="1" dirty="0" smtClean="0">
                <a:latin typeface="Times New Roman"/>
              </a:rPr>
              <a:t>» </a:t>
            </a:r>
            <a:br>
              <a:rPr lang="en-US" sz="4800" b="1" dirty="0" smtClean="0">
                <a:latin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5"/>
          <p:cNvSpPr/>
          <p:nvPr/>
        </p:nvSpPr>
        <p:spPr>
          <a:xfrm>
            <a:off x="6805147" y="2162709"/>
            <a:ext cx="156502" cy="81216"/>
          </a:xfrm>
          <a:custGeom>
            <a:avLst/>
            <a:gdLst/>
            <a:ahLst/>
            <a:cxnLst/>
            <a:rect l="0" t="0" r="0" b="0"/>
            <a:pathLst>
              <a:path w="129413" h="126618">
                <a:moveTo>
                  <a:pt x="0" y="66420"/>
                </a:moveTo>
                <a:cubicBezTo>
                  <a:pt x="22225" y="44322"/>
                  <a:pt x="44323" y="22225"/>
                  <a:pt x="66422" y="0"/>
                </a:cubicBezTo>
                <a:cubicBezTo>
                  <a:pt x="74296" y="5588"/>
                  <a:pt x="82042" y="11049"/>
                  <a:pt x="89790" y="16637"/>
                </a:cubicBezTo>
                <a:cubicBezTo>
                  <a:pt x="88519" y="17906"/>
                  <a:pt x="87377" y="19177"/>
                  <a:pt x="86106" y="20446"/>
                </a:cubicBezTo>
                <a:cubicBezTo>
                  <a:pt x="81280" y="17017"/>
                  <a:pt x="77090" y="14985"/>
                  <a:pt x="73406" y="14478"/>
                </a:cubicBezTo>
                <a:cubicBezTo>
                  <a:pt x="69597" y="13842"/>
                  <a:pt x="66422" y="14096"/>
                  <a:pt x="63628" y="15493"/>
                </a:cubicBezTo>
                <a:cubicBezTo>
                  <a:pt x="60834" y="16637"/>
                  <a:pt x="57150" y="19812"/>
                  <a:pt x="52324" y="24638"/>
                </a:cubicBezTo>
                <a:cubicBezTo>
                  <a:pt x="50038" y="26924"/>
                  <a:pt x="47753" y="29209"/>
                  <a:pt x="45467" y="31495"/>
                </a:cubicBezTo>
                <a:cubicBezTo>
                  <a:pt x="62611" y="48641"/>
                  <a:pt x="79629" y="65658"/>
                  <a:pt x="96774" y="82804"/>
                </a:cubicBezTo>
                <a:cubicBezTo>
                  <a:pt x="102362" y="88265"/>
                  <a:pt x="106173" y="91313"/>
                  <a:pt x="108459" y="92075"/>
                </a:cubicBezTo>
                <a:cubicBezTo>
                  <a:pt x="110491" y="92964"/>
                  <a:pt x="112523" y="92837"/>
                  <a:pt x="114681" y="91693"/>
                </a:cubicBezTo>
                <a:cubicBezTo>
                  <a:pt x="116841" y="90551"/>
                  <a:pt x="120523" y="87376"/>
                  <a:pt x="126492" y="81915"/>
                </a:cubicBezTo>
                <a:cubicBezTo>
                  <a:pt x="127509" y="82930"/>
                  <a:pt x="128398" y="83819"/>
                  <a:pt x="129413" y="84835"/>
                </a:cubicBezTo>
                <a:cubicBezTo>
                  <a:pt x="115443" y="98805"/>
                  <a:pt x="101600" y="112776"/>
                  <a:pt x="87630" y="126618"/>
                </a:cubicBezTo>
                <a:cubicBezTo>
                  <a:pt x="86615" y="125603"/>
                  <a:pt x="85725" y="124714"/>
                  <a:pt x="84710" y="123697"/>
                </a:cubicBezTo>
                <a:cubicBezTo>
                  <a:pt x="89917" y="118237"/>
                  <a:pt x="92456" y="113918"/>
                  <a:pt x="92456" y="110743"/>
                </a:cubicBezTo>
                <a:cubicBezTo>
                  <a:pt x="92456" y="107822"/>
                  <a:pt x="89281" y="103124"/>
                  <a:pt x="82931" y="96646"/>
                </a:cubicBezTo>
                <a:cubicBezTo>
                  <a:pt x="65786" y="79502"/>
                  <a:pt x="48768" y="62483"/>
                  <a:pt x="31623" y="45339"/>
                </a:cubicBezTo>
                <a:cubicBezTo>
                  <a:pt x="29337" y="47625"/>
                  <a:pt x="27052" y="49910"/>
                  <a:pt x="24638" y="52196"/>
                </a:cubicBezTo>
                <a:cubicBezTo>
                  <a:pt x="19940" y="57022"/>
                  <a:pt x="16892" y="60452"/>
                  <a:pt x="15748" y="62738"/>
                </a:cubicBezTo>
                <a:cubicBezTo>
                  <a:pt x="14605" y="65151"/>
                  <a:pt x="14224" y="68199"/>
                  <a:pt x="14860" y="71754"/>
                </a:cubicBezTo>
                <a:cubicBezTo>
                  <a:pt x="15367" y="75438"/>
                  <a:pt x="17273" y="80391"/>
                  <a:pt x="20702" y="85852"/>
                </a:cubicBezTo>
                <a:cubicBezTo>
                  <a:pt x="19431" y="87121"/>
                  <a:pt x="18035" y="88392"/>
                  <a:pt x="16892" y="89534"/>
                </a:cubicBezTo>
                <a:cubicBezTo>
                  <a:pt x="11177" y="81915"/>
                  <a:pt x="5716" y="74167"/>
                  <a:pt x="0" y="66420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6917725" y="2111632"/>
            <a:ext cx="153430" cy="95717"/>
          </a:xfrm>
          <a:custGeom>
            <a:avLst/>
            <a:gdLst/>
            <a:ahLst/>
            <a:cxnLst/>
            <a:rect l="0" t="0" r="0" b="0"/>
            <a:pathLst>
              <a:path w="126873" h="149225">
                <a:moveTo>
                  <a:pt x="52958" y="0"/>
                </a:moveTo>
                <a:cubicBezTo>
                  <a:pt x="53975" y="1017"/>
                  <a:pt x="54991" y="2159"/>
                  <a:pt x="56006" y="3175"/>
                </a:cubicBezTo>
                <a:cubicBezTo>
                  <a:pt x="52577" y="6605"/>
                  <a:pt x="50419" y="9780"/>
                  <a:pt x="49656" y="12193"/>
                </a:cubicBezTo>
                <a:cubicBezTo>
                  <a:pt x="48894" y="14733"/>
                  <a:pt x="49021" y="17019"/>
                  <a:pt x="49911" y="18923"/>
                </a:cubicBezTo>
                <a:cubicBezTo>
                  <a:pt x="50800" y="20701"/>
                  <a:pt x="53720" y="24131"/>
                  <a:pt x="58674" y="29084"/>
                </a:cubicBezTo>
                <a:cubicBezTo>
                  <a:pt x="71755" y="42164"/>
                  <a:pt x="84836" y="55119"/>
                  <a:pt x="97917" y="68199"/>
                </a:cubicBezTo>
                <a:cubicBezTo>
                  <a:pt x="102488" y="72898"/>
                  <a:pt x="105791" y="75693"/>
                  <a:pt x="107695" y="76835"/>
                </a:cubicBezTo>
                <a:cubicBezTo>
                  <a:pt x="109727" y="77851"/>
                  <a:pt x="112013" y="77979"/>
                  <a:pt x="114807" y="77217"/>
                </a:cubicBezTo>
                <a:cubicBezTo>
                  <a:pt x="117348" y="76582"/>
                  <a:pt x="120523" y="74422"/>
                  <a:pt x="123951" y="70994"/>
                </a:cubicBezTo>
                <a:cubicBezTo>
                  <a:pt x="124841" y="72009"/>
                  <a:pt x="125856" y="73025"/>
                  <a:pt x="126873" y="73914"/>
                </a:cubicBezTo>
                <a:cubicBezTo>
                  <a:pt x="114426" y="86360"/>
                  <a:pt x="101981" y="98807"/>
                  <a:pt x="89788" y="111125"/>
                </a:cubicBezTo>
                <a:cubicBezTo>
                  <a:pt x="88773" y="110109"/>
                  <a:pt x="87756" y="109094"/>
                  <a:pt x="86741" y="108205"/>
                </a:cubicBezTo>
                <a:cubicBezTo>
                  <a:pt x="91439" y="103506"/>
                  <a:pt x="93725" y="99696"/>
                  <a:pt x="93471" y="96267"/>
                </a:cubicBezTo>
                <a:cubicBezTo>
                  <a:pt x="93471" y="93219"/>
                  <a:pt x="90296" y="88393"/>
                  <a:pt x="83946" y="82170"/>
                </a:cubicBezTo>
                <a:cubicBezTo>
                  <a:pt x="78739" y="76835"/>
                  <a:pt x="73279" y="71374"/>
                  <a:pt x="67944" y="66040"/>
                </a:cubicBezTo>
                <a:cubicBezTo>
                  <a:pt x="66801" y="67310"/>
                  <a:pt x="65658" y="68326"/>
                  <a:pt x="64643" y="69597"/>
                </a:cubicBezTo>
                <a:cubicBezTo>
                  <a:pt x="64135" y="70105"/>
                  <a:pt x="63245" y="70994"/>
                  <a:pt x="61849" y="72136"/>
                </a:cubicBezTo>
                <a:cubicBezTo>
                  <a:pt x="65024" y="91440"/>
                  <a:pt x="67563" y="110745"/>
                  <a:pt x="70738" y="130175"/>
                </a:cubicBezTo>
                <a:cubicBezTo>
                  <a:pt x="64388" y="136398"/>
                  <a:pt x="58038" y="142875"/>
                  <a:pt x="51562" y="149225"/>
                </a:cubicBezTo>
                <a:cubicBezTo>
                  <a:pt x="50673" y="148209"/>
                  <a:pt x="49656" y="147321"/>
                  <a:pt x="48641" y="146305"/>
                </a:cubicBezTo>
                <a:cubicBezTo>
                  <a:pt x="51435" y="143510"/>
                  <a:pt x="53086" y="141097"/>
                  <a:pt x="53339" y="139193"/>
                </a:cubicBezTo>
                <a:cubicBezTo>
                  <a:pt x="53720" y="137414"/>
                  <a:pt x="53467" y="132970"/>
                  <a:pt x="52324" y="126111"/>
                </a:cubicBezTo>
                <a:cubicBezTo>
                  <a:pt x="50037" y="112014"/>
                  <a:pt x="48132" y="97918"/>
                  <a:pt x="45846" y="83821"/>
                </a:cubicBezTo>
                <a:cubicBezTo>
                  <a:pt x="28701" y="92330"/>
                  <a:pt x="15748" y="92075"/>
                  <a:pt x="6857" y="83185"/>
                </a:cubicBezTo>
                <a:cubicBezTo>
                  <a:pt x="1777" y="78233"/>
                  <a:pt x="0" y="71629"/>
                  <a:pt x="635" y="63247"/>
                </a:cubicBezTo>
                <a:cubicBezTo>
                  <a:pt x="1650" y="54992"/>
                  <a:pt x="7619" y="45339"/>
                  <a:pt x="18795" y="34290"/>
                </a:cubicBezTo>
                <a:cubicBezTo>
                  <a:pt x="30225" y="22860"/>
                  <a:pt x="41529" y="11431"/>
                  <a:pt x="52958" y="0"/>
                </a:cubicBezTo>
                <a:close/>
                <a:moveTo>
                  <a:pt x="33527" y="31750"/>
                </a:moveTo>
                <a:cubicBezTo>
                  <a:pt x="30861" y="33274"/>
                  <a:pt x="28448" y="35052"/>
                  <a:pt x="26416" y="36958"/>
                </a:cubicBezTo>
                <a:cubicBezTo>
                  <a:pt x="20827" y="42672"/>
                  <a:pt x="17906" y="48387"/>
                  <a:pt x="17906" y="53595"/>
                </a:cubicBezTo>
                <a:cubicBezTo>
                  <a:pt x="17780" y="59056"/>
                  <a:pt x="19557" y="63755"/>
                  <a:pt x="23241" y="67437"/>
                </a:cubicBezTo>
                <a:cubicBezTo>
                  <a:pt x="28067" y="72263"/>
                  <a:pt x="33908" y="74042"/>
                  <a:pt x="40894" y="73407"/>
                </a:cubicBezTo>
                <a:cubicBezTo>
                  <a:pt x="48006" y="72518"/>
                  <a:pt x="54610" y="68961"/>
                  <a:pt x="60706" y="62865"/>
                </a:cubicBezTo>
                <a:cubicBezTo>
                  <a:pt x="61213" y="62358"/>
                  <a:pt x="61975" y="61596"/>
                  <a:pt x="62611" y="60707"/>
                </a:cubicBezTo>
                <a:cubicBezTo>
                  <a:pt x="52958" y="51055"/>
                  <a:pt x="43180" y="41402"/>
                  <a:pt x="33527" y="31750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6982844" y="2029846"/>
            <a:ext cx="168635" cy="110950"/>
          </a:xfrm>
          <a:custGeom>
            <a:avLst/>
            <a:gdLst/>
            <a:ahLst/>
            <a:cxnLst/>
            <a:rect l="0" t="0" r="0" b="0"/>
            <a:pathLst>
              <a:path w="139446" h="172974">
                <a:moveTo>
                  <a:pt x="36702" y="132206"/>
                </a:moveTo>
                <a:cubicBezTo>
                  <a:pt x="27432" y="110363"/>
                  <a:pt x="30607" y="91693"/>
                  <a:pt x="45973" y="76454"/>
                </a:cubicBezTo>
                <a:cubicBezTo>
                  <a:pt x="56514" y="65786"/>
                  <a:pt x="69214" y="60705"/>
                  <a:pt x="83693" y="61721"/>
                </a:cubicBezTo>
                <a:cubicBezTo>
                  <a:pt x="98171" y="62611"/>
                  <a:pt x="110235" y="68071"/>
                  <a:pt x="120141" y="77978"/>
                </a:cubicBezTo>
                <a:cubicBezTo>
                  <a:pt x="130428" y="88265"/>
                  <a:pt x="136144" y="100838"/>
                  <a:pt x="137795" y="116078"/>
                </a:cubicBezTo>
                <a:cubicBezTo>
                  <a:pt x="139446" y="131317"/>
                  <a:pt x="134112" y="144906"/>
                  <a:pt x="122427" y="156591"/>
                </a:cubicBezTo>
                <a:cubicBezTo>
                  <a:pt x="110489" y="168529"/>
                  <a:pt x="96520" y="172974"/>
                  <a:pt x="80645" y="169544"/>
                </a:cubicBezTo>
                <a:cubicBezTo>
                  <a:pt x="64896" y="166242"/>
                  <a:pt x="50164" y="157861"/>
                  <a:pt x="36321" y="144144"/>
                </a:cubicBezTo>
                <a:cubicBezTo>
                  <a:pt x="25781" y="133477"/>
                  <a:pt x="17526" y="121919"/>
                  <a:pt x="11429" y="109346"/>
                </a:cubicBezTo>
                <a:cubicBezTo>
                  <a:pt x="5460" y="97028"/>
                  <a:pt x="2032" y="86741"/>
                  <a:pt x="1143" y="78486"/>
                </a:cubicBezTo>
                <a:cubicBezTo>
                  <a:pt x="0" y="70357"/>
                  <a:pt x="889" y="62991"/>
                  <a:pt x="3428" y="56006"/>
                </a:cubicBezTo>
                <a:cubicBezTo>
                  <a:pt x="5969" y="49276"/>
                  <a:pt x="13208" y="39751"/>
                  <a:pt x="25019" y="27940"/>
                </a:cubicBezTo>
                <a:cubicBezTo>
                  <a:pt x="33527" y="19304"/>
                  <a:pt x="38481" y="13716"/>
                  <a:pt x="39751" y="11556"/>
                </a:cubicBezTo>
                <a:cubicBezTo>
                  <a:pt x="41147" y="9397"/>
                  <a:pt x="41909" y="6730"/>
                  <a:pt x="41656" y="3175"/>
                </a:cubicBezTo>
                <a:cubicBezTo>
                  <a:pt x="42798" y="2158"/>
                  <a:pt x="43814" y="1016"/>
                  <a:pt x="44958" y="0"/>
                </a:cubicBezTo>
                <a:cubicBezTo>
                  <a:pt x="48514" y="7112"/>
                  <a:pt x="49910" y="13207"/>
                  <a:pt x="49529" y="18033"/>
                </a:cubicBezTo>
                <a:cubicBezTo>
                  <a:pt x="49276" y="22859"/>
                  <a:pt x="47878" y="27178"/>
                  <a:pt x="45593" y="30988"/>
                </a:cubicBezTo>
                <a:cubicBezTo>
                  <a:pt x="43307" y="34925"/>
                  <a:pt x="38481" y="40640"/>
                  <a:pt x="30988" y="48641"/>
                </a:cubicBezTo>
                <a:cubicBezTo>
                  <a:pt x="22859" y="57277"/>
                  <a:pt x="17526" y="63627"/>
                  <a:pt x="15239" y="67817"/>
                </a:cubicBezTo>
                <a:cubicBezTo>
                  <a:pt x="13081" y="72263"/>
                  <a:pt x="12064" y="77978"/>
                  <a:pt x="12572" y="85216"/>
                </a:cubicBezTo>
                <a:cubicBezTo>
                  <a:pt x="13081" y="92455"/>
                  <a:pt x="15366" y="100329"/>
                  <a:pt x="19684" y="108330"/>
                </a:cubicBezTo>
                <a:cubicBezTo>
                  <a:pt x="24002" y="116586"/>
                  <a:pt x="29718" y="124587"/>
                  <a:pt x="36702" y="132206"/>
                </a:cubicBezTo>
                <a:close/>
                <a:moveTo>
                  <a:pt x="48514" y="84708"/>
                </a:moveTo>
                <a:cubicBezTo>
                  <a:pt x="42798" y="90296"/>
                  <a:pt x="40639" y="97154"/>
                  <a:pt x="41402" y="105155"/>
                </a:cubicBezTo>
                <a:cubicBezTo>
                  <a:pt x="42418" y="113283"/>
                  <a:pt x="47625" y="122046"/>
                  <a:pt x="57150" y="131571"/>
                </a:cubicBezTo>
                <a:cubicBezTo>
                  <a:pt x="70103" y="144653"/>
                  <a:pt x="82422" y="151891"/>
                  <a:pt x="93852" y="153924"/>
                </a:cubicBezTo>
                <a:cubicBezTo>
                  <a:pt x="105283" y="155829"/>
                  <a:pt x="114300" y="153542"/>
                  <a:pt x="120650" y="147192"/>
                </a:cubicBezTo>
                <a:cubicBezTo>
                  <a:pt x="126364" y="141478"/>
                  <a:pt x="128651" y="134366"/>
                  <a:pt x="127253" y="126365"/>
                </a:cubicBezTo>
                <a:cubicBezTo>
                  <a:pt x="125857" y="118491"/>
                  <a:pt x="120141" y="109474"/>
                  <a:pt x="109854" y="99187"/>
                </a:cubicBezTo>
                <a:cubicBezTo>
                  <a:pt x="99059" y="88391"/>
                  <a:pt x="87757" y="81406"/>
                  <a:pt x="76200" y="78613"/>
                </a:cubicBezTo>
                <a:cubicBezTo>
                  <a:pt x="64770" y="75691"/>
                  <a:pt x="55498" y="77724"/>
                  <a:pt x="48514" y="84708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7200625" y="1969809"/>
            <a:ext cx="158193" cy="73151"/>
          </a:xfrm>
          <a:custGeom>
            <a:avLst/>
            <a:gdLst/>
            <a:ahLst/>
            <a:cxnLst/>
            <a:rect l="0" t="0" r="0" b="0"/>
            <a:pathLst>
              <a:path w="130811" h="114045">
                <a:moveTo>
                  <a:pt x="58421" y="47625"/>
                </a:moveTo>
                <a:cubicBezTo>
                  <a:pt x="61468" y="44323"/>
                  <a:pt x="64643" y="41148"/>
                  <a:pt x="67818" y="37845"/>
                </a:cubicBezTo>
                <a:cubicBezTo>
                  <a:pt x="90552" y="15113"/>
                  <a:pt x="108840" y="10414"/>
                  <a:pt x="122429" y="24003"/>
                </a:cubicBezTo>
                <a:cubicBezTo>
                  <a:pt x="128652" y="30353"/>
                  <a:pt x="130811" y="38100"/>
                  <a:pt x="129160" y="47370"/>
                </a:cubicBezTo>
                <a:cubicBezTo>
                  <a:pt x="127381" y="56895"/>
                  <a:pt x="121286" y="66675"/>
                  <a:pt x="110744" y="77215"/>
                </a:cubicBezTo>
                <a:cubicBezTo>
                  <a:pt x="98553" y="89407"/>
                  <a:pt x="86234" y="101727"/>
                  <a:pt x="73915" y="114045"/>
                </a:cubicBezTo>
                <a:cubicBezTo>
                  <a:pt x="72898" y="113156"/>
                  <a:pt x="71883" y="112140"/>
                  <a:pt x="70993" y="111125"/>
                </a:cubicBezTo>
                <a:cubicBezTo>
                  <a:pt x="75819" y="106171"/>
                  <a:pt x="78233" y="102107"/>
                  <a:pt x="77852" y="98932"/>
                </a:cubicBezTo>
                <a:cubicBezTo>
                  <a:pt x="77471" y="95757"/>
                  <a:pt x="74168" y="91186"/>
                  <a:pt x="68199" y="85090"/>
                </a:cubicBezTo>
                <a:cubicBezTo>
                  <a:pt x="55118" y="72008"/>
                  <a:pt x="42037" y="59054"/>
                  <a:pt x="28956" y="45974"/>
                </a:cubicBezTo>
                <a:cubicBezTo>
                  <a:pt x="23242" y="40258"/>
                  <a:pt x="19559" y="37083"/>
                  <a:pt x="17780" y="36576"/>
                </a:cubicBezTo>
                <a:cubicBezTo>
                  <a:pt x="16129" y="36067"/>
                  <a:pt x="14352" y="36194"/>
                  <a:pt x="12066" y="36576"/>
                </a:cubicBezTo>
                <a:cubicBezTo>
                  <a:pt x="10034" y="37083"/>
                  <a:pt x="6986" y="39369"/>
                  <a:pt x="3048" y="43306"/>
                </a:cubicBezTo>
                <a:cubicBezTo>
                  <a:pt x="2033" y="42290"/>
                  <a:pt x="1017" y="41148"/>
                  <a:pt x="0" y="40131"/>
                </a:cubicBezTo>
                <a:cubicBezTo>
                  <a:pt x="13462" y="26796"/>
                  <a:pt x="26798" y="13462"/>
                  <a:pt x="40260" y="0"/>
                </a:cubicBezTo>
                <a:cubicBezTo>
                  <a:pt x="41148" y="1015"/>
                  <a:pt x="42292" y="2031"/>
                  <a:pt x="43308" y="3048"/>
                </a:cubicBezTo>
                <a:cubicBezTo>
                  <a:pt x="37592" y="8636"/>
                  <a:pt x="34544" y="12445"/>
                  <a:pt x="33910" y="14224"/>
                </a:cubicBezTo>
                <a:cubicBezTo>
                  <a:pt x="33274" y="16128"/>
                  <a:pt x="33021" y="18033"/>
                  <a:pt x="33021" y="19812"/>
                </a:cubicBezTo>
                <a:cubicBezTo>
                  <a:pt x="33274" y="21716"/>
                  <a:pt x="36577" y="25653"/>
                  <a:pt x="42927" y="32003"/>
                </a:cubicBezTo>
                <a:cubicBezTo>
                  <a:pt x="48134" y="37211"/>
                  <a:pt x="53213" y="42417"/>
                  <a:pt x="58421" y="47625"/>
                </a:cubicBezTo>
                <a:close/>
                <a:moveTo>
                  <a:pt x="92965" y="82168"/>
                </a:moveTo>
                <a:cubicBezTo>
                  <a:pt x="96648" y="80137"/>
                  <a:pt x="100077" y="77469"/>
                  <a:pt x="103124" y="74549"/>
                </a:cubicBezTo>
                <a:cubicBezTo>
                  <a:pt x="108712" y="68833"/>
                  <a:pt x="111761" y="62865"/>
                  <a:pt x="112396" y="56515"/>
                </a:cubicBezTo>
                <a:cubicBezTo>
                  <a:pt x="112904" y="50291"/>
                  <a:pt x="111125" y="44957"/>
                  <a:pt x="106808" y="40640"/>
                </a:cubicBezTo>
                <a:cubicBezTo>
                  <a:pt x="96521" y="30226"/>
                  <a:pt x="83821" y="32385"/>
                  <a:pt x="68835" y="47370"/>
                </a:cubicBezTo>
                <a:cubicBezTo>
                  <a:pt x="67565" y="48640"/>
                  <a:pt x="65786" y="50418"/>
                  <a:pt x="63628" y="52831"/>
                </a:cubicBezTo>
                <a:cubicBezTo>
                  <a:pt x="73534" y="62611"/>
                  <a:pt x="83312" y="72390"/>
                  <a:pt x="92965" y="82168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7321034" y="1910343"/>
            <a:ext cx="123789" cy="70056"/>
          </a:xfrm>
          <a:custGeom>
            <a:avLst/>
            <a:gdLst/>
            <a:ahLst/>
            <a:cxnLst/>
            <a:rect l="0" t="0" r="0" b="0"/>
            <a:pathLst>
              <a:path w="102362" h="109220">
                <a:moveTo>
                  <a:pt x="91313" y="33654"/>
                </a:moveTo>
                <a:cubicBezTo>
                  <a:pt x="99061" y="45465"/>
                  <a:pt x="102362" y="56896"/>
                  <a:pt x="101600" y="68325"/>
                </a:cubicBezTo>
                <a:cubicBezTo>
                  <a:pt x="100838" y="79501"/>
                  <a:pt x="96774" y="88900"/>
                  <a:pt x="89536" y="96138"/>
                </a:cubicBezTo>
                <a:cubicBezTo>
                  <a:pt x="80773" y="104901"/>
                  <a:pt x="69597" y="109220"/>
                  <a:pt x="56135" y="108458"/>
                </a:cubicBezTo>
                <a:cubicBezTo>
                  <a:pt x="42673" y="107823"/>
                  <a:pt x="29845" y="101726"/>
                  <a:pt x="17780" y="89662"/>
                </a:cubicBezTo>
                <a:cubicBezTo>
                  <a:pt x="6097" y="77977"/>
                  <a:pt x="509" y="64897"/>
                  <a:pt x="255" y="50418"/>
                </a:cubicBezTo>
                <a:cubicBezTo>
                  <a:pt x="0" y="36067"/>
                  <a:pt x="5207" y="23875"/>
                  <a:pt x="15241" y="13842"/>
                </a:cubicBezTo>
                <a:cubicBezTo>
                  <a:pt x="22861" y="6223"/>
                  <a:pt x="30861" y="1904"/>
                  <a:pt x="39498" y="888"/>
                </a:cubicBezTo>
                <a:cubicBezTo>
                  <a:pt x="48261" y="0"/>
                  <a:pt x="54737" y="1524"/>
                  <a:pt x="58801" y="5588"/>
                </a:cubicBezTo>
                <a:cubicBezTo>
                  <a:pt x="60834" y="7620"/>
                  <a:pt x="61849" y="9905"/>
                  <a:pt x="61849" y="12573"/>
                </a:cubicBezTo>
                <a:cubicBezTo>
                  <a:pt x="61723" y="15239"/>
                  <a:pt x="60325" y="17779"/>
                  <a:pt x="57912" y="20192"/>
                </a:cubicBezTo>
                <a:cubicBezTo>
                  <a:pt x="54611" y="23495"/>
                  <a:pt x="51055" y="25018"/>
                  <a:pt x="47372" y="24638"/>
                </a:cubicBezTo>
                <a:cubicBezTo>
                  <a:pt x="45340" y="24384"/>
                  <a:pt x="42545" y="22987"/>
                  <a:pt x="39117" y="20065"/>
                </a:cubicBezTo>
                <a:cubicBezTo>
                  <a:pt x="35561" y="17272"/>
                  <a:pt x="32005" y="16001"/>
                  <a:pt x="28449" y="16128"/>
                </a:cubicBezTo>
                <a:cubicBezTo>
                  <a:pt x="24893" y="16510"/>
                  <a:pt x="21336" y="18541"/>
                  <a:pt x="17907" y="21971"/>
                </a:cubicBezTo>
                <a:cubicBezTo>
                  <a:pt x="12319" y="27559"/>
                  <a:pt x="9780" y="34036"/>
                  <a:pt x="10287" y="41401"/>
                </a:cubicBezTo>
                <a:cubicBezTo>
                  <a:pt x="11176" y="51180"/>
                  <a:pt x="15749" y="60451"/>
                  <a:pt x="24385" y="69088"/>
                </a:cubicBezTo>
                <a:cubicBezTo>
                  <a:pt x="33274" y="77977"/>
                  <a:pt x="43435" y="83312"/>
                  <a:pt x="54484" y="85598"/>
                </a:cubicBezTo>
                <a:cubicBezTo>
                  <a:pt x="65786" y="88011"/>
                  <a:pt x="75185" y="85216"/>
                  <a:pt x="82931" y="77597"/>
                </a:cubicBezTo>
                <a:cubicBezTo>
                  <a:pt x="88266" y="72136"/>
                  <a:pt x="91694" y="65404"/>
                  <a:pt x="92203" y="57403"/>
                </a:cubicBezTo>
                <a:cubicBezTo>
                  <a:pt x="92837" y="51815"/>
                  <a:pt x="91313" y="44450"/>
                  <a:pt x="87757" y="34925"/>
                </a:cubicBezTo>
                <a:cubicBezTo>
                  <a:pt x="88900" y="34543"/>
                  <a:pt x="90043" y="34163"/>
                  <a:pt x="91313" y="33654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7387537" y="1850632"/>
            <a:ext cx="184301" cy="93191"/>
          </a:xfrm>
          <a:custGeom>
            <a:avLst/>
            <a:gdLst/>
            <a:ahLst/>
            <a:cxnLst/>
            <a:rect l="0" t="0" r="0" b="0"/>
            <a:pathLst>
              <a:path w="152400" h="145288">
                <a:moveTo>
                  <a:pt x="152400" y="66802"/>
                </a:moveTo>
                <a:cubicBezTo>
                  <a:pt x="144907" y="74294"/>
                  <a:pt x="137413" y="81915"/>
                  <a:pt x="129794" y="89407"/>
                </a:cubicBezTo>
                <a:cubicBezTo>
                  <a:pt x="112902" y="86359"/>
                  <a:pt x="96393" y="83057"/>
                  <a:pt x="80390" y="78358"/>
                </a:cubicBezTo>
                <a:cubicBezTo>
                  <a:pt x="76834" y="77216"/>
                  <a:pt x="73787" y="76707"/>
                  <a:pt x="71501" y="76580"/>
                </a:cubicBezTo>
                <a:cubicBezTo>
                  <a:pt x="69342" y="76454"/>
                  <a:pt x="67182" y="77596"/>
                  <a:pt x="65405" y="79375"/>
                </a:cubicBezTo>
                <a:cubicBezTo>
                  <a:pt x="64643" y="80137"/>
                  <a:pt x="63626" y="81153"/>
                  <a:pt x="62230" y="82804"/>
                </a:cubicBezTo>
                <a:cubicBezTo>
                  <a:pt x="68833" y="89407"/>
                  <a:pt x="75438" y="96012"/>
                  <a:pt x="82042" y="102616"/>
                </a:cubicBezTo>
                <a:cubicBezTo>
                  <a:pt x="87376" y="107822"/>
                  <a:pt x="91058" y="110870"/>
                  <a:pt x="93218" y="111632"/>
                </a:cubicBezTo>
                <a:cubicBezTo>
                  <a:pt x="95376" y="112649"/>
                  <a:pt x="97536" y="112394"/>
                  <a:pt x="99949" y="111379"/>
                </a:cubicBezTo>
                <a:cubicBezTo>
                  <a:pt x="102234" y="110363"/>
                  <a:pt x="105409" y="107822"/>
                  <a:pt x="109346" y="103886"/>
                </a:cubicBezTo>
                <a:cubicBezTo>
                  <a:pt x="110363" y="104902"/>
                  <a:pt x="111378" y="105917"/>
                  <a:pt x="112394" y="106933"/>
                </a:cubicBezTo>
                <a:cubicBezTo>
                  <a:pt x="99568" y="119761"/>
                  <a:pt x="86740" y="132461"/>
                  <a:pt x="73913" y="145288"/>
                </a:cubicBezTo>
                <a:cubicBezTo>
                  <a:pt x="72898" y="144399"/>
                  <a:pt x="72008" y="143382"/>
                  <a:pt x="70993" y="142366"/>
                </a:cubicBezTo>
                <a:cubicBezTo>
                  <a:pt x="75945" y="137414"/>
                  <a:pt x="78105" y="133350"/>
                  <a:pt x="77851" y="130175"/>
                </a:cubicBezTo>
                <a:cubicBezTo>
                  <a:pt x="77469" y="127000"/>
                  <a:pt x="74168" y="122428"/>
                  <a:pt x="68199" y="116331"/>
                </a:cubicBezTo>
                <a:cubicBezTo>
                  <a:pt x="55118" y="103251"/>
                  <a:pt x="42037" y="90296"/>
                  <a:pt x="28956" y="77089"/>
                </a:cubicBezTo>
                <a:cubicBezTo>
                  <a:pt x="23240" y="71374"/>
                  <a:pt x="19431" y="68326"/>
                  <a:pt x="17907" y="67817"/>
                </a:cubicBezTo>
                <a:cubicBezTo>
                  <a:pt x="16128" y="67309"/>
                  <a:pt x="14224" y="67437"/>
                  <a:pt x="12192" y="67817"/>
                </a:cubicBezTo>
                <a:cubicBezTo>
                  <a:pt x="10032" y="68326"/>
                  <a:pt x="6984" y="70484"/>
                  <a:pt x="3048" y="74421"/>
                </a:cubicBezTo>
                <a:cubicBezTo>
                  <a:pt x="2032" y="73532"/>
                  <a:pt x="1015" y="72390"/>
                  <a:pt x="0" y="71374"/>
                </a:cubicBezTo>
                <a:cubicBezTo>
                  <a:pt x="12826" y="58674"/>
                  <a:pt x="25653" y="45846"/>
                  <a:pt x="38481" y="33019"/>
                </a:cubicBezTo>
                <a:cubicBezTo>
                  <a:pt x="39369" y="34036"/>
                  <a:pt x="40513" y="35052"/>
                  <a:pt x="41528" y="36067"/>
                </a:cubicBezTo>
                <a:cubicBezTo>
                  <a:pt x="36830" y="40640"/>
                  <a:pt x="34289" y="43815"/>
                  <a:pt x="33908" y="45592"/>
                </a:cubicBezTo>
                <a:cubicBezTo>
                  <a:pt x="33401" y="47243"/>
                  <a:pt x="33146" y="49149"/>
                  <a:pt x="33146" y="50927"/>
                </a:cubicBezTo>
                <a:cubicBezTo>
                  <a:pt x="33274" y="52831"/>
                  <a:pt x="36321" y="56895"/>
                  <a:pt x="42799" y="63372"/>
                </a:cubicBezTo>
                <a:cubicBezTo>
                  <a:pt x="47625" y="68199"/>
                  <a:pt x="52451" y="73025"/>
                  <a:pt x="57276" y="77851"/>
                </a:cubicBezTo>
                <a:cubicBezTo>
                  <a:pt x="58674" y="76707"/>
                  <a:pt x="59689" y="75818"/>
                  <a:pt x="60070" y="75311"/>
                </a:cubicBezTo>
                <a:cubicBezTo>
                  <a:pt x="63626" y="71881"/>
                  <a:pt x="65786" y="67817"/>
                  <a:pt x="66928" y="62865"/>
                </a:cubicBezTo>
                <a:cubicBezTo>
                  <a:pt x="67944" y="58166"/>
                  <a:pt x="66801" y="51562"/>
                  <a:pt x="63119" y="43179"/>
                </a:cubicBezTo>
                <a:cubicBezTo>
                  <a:pt x="59436" y="35305"/>
                  <a:pt x="57657" y="29591"/>
                  <a:pt x="57023" y="26162"/>
                </a:cubicBezTo>
                <a:cubicBezTo>
                  <a:pt x="56388" y="22732"/>
                  <a:pt x="56769" y="19177"/>
                  <a:pt x="58038" y="15366"/>
                </a:cubicBezTo>
                <a:cubicBezTo>
                  <a:pt x="59308" y="11556"/>
                  <a:pt x="61340" y="8254"/>
                  <a:pt x="64134" y="5461"/>
                </a:cubicBezTo>
                <a:cubicBezTo>
                  <a:pt x="67182" y="2413"/>
                  <a:pt x="70357" y="634"/>
                  <a:pt x="73406" y="380"/>
                </a:cubicBezTo>
                <a:cubicBezTo>
                  <a:pt x="76581" y="0"/>
                  <a:pt x="79375" y="889"/>
                  <a:pt x="81661" y="3175"/>
                </a:cubicBezTo>
                <a:cubicBezTo>
                  <a:pt x="83565" y="5079"/>
                  <a:pt x="84455" y="7239"/>
                  <a:pt x="84455" y="9905"/>
                </a:cubicBezTo>
                <a:cubicBezTo>
                  <a:pt x="84582" y="12572"/>
                  <a:pt x="83438" y="14986"/>
                  <a:pt x="81152" y="17271"/>
                </a:cubicBezTo>
                <a:cubicBezTo>
                  <a:pt x="79882" y="18541"/>
                  <a:pt x="77977" y="19684"/>
                  <a:pt x="75564" y="20828"/>
                </a:cubicBezTo>
                <a:cubicBezTo>
                  <a:pt x="72389" y="22352"/>
                  <a:pt x="70103" y="23749"/>
                  <a:pt x="68833" y="25018"/>
                </a:cubicBezTo>
                <a:cubicBezTo>
                  <a:pt x="66294" y="27558"/>
                  <a:pt x="66294" y="31877"/>
                  <a:pt x="68961" y="37718"/>
                </a:cubicBezTo>
                <a:cubicBezTo>
                  <a:pt x="71882" y="44577"/>
                  <a:pt x="73659" y="49149"/>
                  <a:pt x="74168" y="51434"/>
                </a:cubicBezTo>
                <a:cubicBezTo>
                  <a:pt x="74802" y="53847"/>
                  <a:pt x="74930" y="57404"/>
                  <a:pt x="74802" y="62229"/>
                </a:cubicBezTo>
                <a:cubicBezTo>
                  <a:pt x="77088" y="60959"/>
                  <a:pt x="80137" y="60325"/>
                  <a:pt x="84201" y="60325"/>
                </a:cubicBezTo>
                <a:cubicBezTo>
                  <a:pt x="88138" y="60325"/>
                  <a:pt x="97789" y="61976"/>
                  <a:pt x="112649" y="66040"/>
                </a:cubicBezTo>
                <a:cubicBezTo>
                  <a:pt x="124459" y="69215"/>
                  <a:pt x="132461" y="70484"/>
                  <a:pt x="136778" y="70230"/>
                </a:cubicBezTo>
                <a:cubicBezTo>
                  <a:pt x="140969" y="70104"/>
                  <a:pt x="145288" y="67944"/>
                  <a:pt x="149478" y="63880"/>
                </a:cubicBezTo>
                <a:cubicBezTo>
                  <a:pt x="150494" y="64896"/>
                  <a:pt x="151511" y="65786"/>
                  <a:pt x="152400" y="66802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7513936" y="1805665"/>
            <a:ext cx="132698" cy="72256"/>
          </a:xfrm>
          <a:custGeom>
            <a:avLst/>
            <a:gdLst/>
            <a:ahLst/>
            <a:cxnLst/>
            <a:rect l="0" t="0" r="0" b="0"/>
            <a:pathLst>
              <a:path w="109729" h="112649">
                <a:moveTo>
                  <a:pt x="15749" y="16892"/>
                </a:moveTo>
                <a:cubicBezTo>
                  <a:pt x="27560" y="5208"/>
                  <a:pt x="41022" y="0"/>
                  <a:pt x="56516" y="1524"/>
                </a:cubicBezTo>
                <a:cubicBezTo>
                  <a:pt x="69724" y="3048"/>
                  <a:pt x="81154" y="8129"/>
                  <a:pt x="90551" y="17654"/>
                </a:cubicBezTo>
                <a:cubicBezTo>
                  <a:pt x="97156" y="24258"/>
                  <a:pt x="102108" y="32639"/>
                  <a:pt x="105664" y="42672"/>
                </a:cubicBezTo>
                <a:cubicBezTo>
                  <a:pt x="109348" y="52706"/>
                  <a:pt x="109729" y="62358"/>
                  <a:pt x="107443" y="71501"/>
                </a:cubicBezTo>
                <a:cubicBezTo>
                  <a:pt x="105156" y="80899"/>
                  <a:pt x="100331" y="89027"/>
                  <a:pt x="93218" y="96139"/>
                </a:cubicBezTo>
                <a:cubicBezTo>
                  <a:pt x="81662" y="107696"/>
                  <a:pt x="68073" y="112649"/>
                  <a:pt x="52324" y="110363"/>
                </a:cubicBezTo>
                <a:cubicBezTo>
                  <a:pt x="38989" y="108585"/>
                  <a:pt x="27687" y="103124"/>
                  <a:pt x="18416" y="93854"/>
                </a:cubicBezTo>
                <a:cubicBezTo>
                  <a:pt x="11685" y="86996"/>
                  <a:pt x="6858" y="78486"/>
                  <a:pt x="3556" y="68326"/>
                </a:cubicBezTo>
                <a:cubicBezTo>
                  <a:pt x="128" y="58167"/>
                  <a:pt x="0" y="48642"/>
                  <a:pt x="2413" y="39751"/>
                </a:cubicBezTo>
                <a:cubicBezTo>
                  <a:pt x="4954" y="30861"/>
                  <a:pt x="9525" y="23242"/>
                  <a:pt x="15749" y="16892"/>
                </a:cubicBezTo>
                <a:close/>
                <a:moveTo>
                  <a:pt x="18416" y="24638"/>
                </a:moveTo>
                <a:cubicBezTo>
                  <a:pt x="15494" y="27686"/>
                  <a:pt x="13208" y="31496"/>
                  <a:pt x="12066" y="36069"/>
                </a:cubicBezTo>
                <a:cubicBezTo>
                  <a:pt x="10795" y="40895"/>
                  <a:pt x="11304" y="46229"/>
                  <a:pt x="13717" y="52324"/>
                </a:cubicBezTo>
                <a:cubicBezTo>
                  <a:pt x="16130" y="58421"/>
                  <a:pt x="20574" y="64644"/>
                  <a:pt x="27306" y="71374"/>
                </a:cubicBezTo>
                <a:cubicBezTo>
                  <a:pt x="38100" y="82170"/>
                  <a:pt x="49531" y="89155"/>
                  <a:pt x="61849" y="92584"/>
                </a:cubicBezTo>
                <a:cubicBezTo>
                  <a:pt x="74168" y="96139"/>
                  <a:pt x="83820" y="94108"/>
                  <a:pt x="91187" y="86742"/>
                </a:cubicBezTo>
                <a:cubicBezTo>
                  <a:pt x="96520" y="81408"/>
                  <a:pt x="98806" y="74804"/>
                  <a:pt x="98044" y="66802"/>
                </a:cubicBezTo>
                <a:cubicBezTo>
                  <a:pt x="97156" y="59056"/>
                  <a:pt x="91568" y="49911"/>
                  <a:pt x="81154" y="39497"/>
                </a:cubicBezTo>
                <a:cubicBezTo>
                  <a:pt x="67945" y="26417"/>
                  <a:pt x="54737" y="18923"/>
                  <a:pt x="41403" y="17272"/>
                </a:cubicBezTo>
                <a:cubicBezTo>
                  <a:pt x="32386" y="15875"/>
                  <a:pt x="24512" y="18543"/>
                  <a:pt x="18416" y="24638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7590883" y="1747827"/>
            <a:ext cx="135613" cy="88222"/>
          </a:xfrm>
          <a:custGeom>
            <a:avLst/>
            <a:gdLst/>
            <a:ahLst/>
            <a:cxnLst/>
            <a:rect l="0" t="0" r="0" b="0"/>
            <a:pathLst>
              <a:path w="112140" h="137540">
                <a:moveTo>
                  <a:pt x="63627" y="0"/>
                </a:moveTo>
                <a:cubicBezTo>
                  <a:pt x="71246" y="5715"/>
                  <a:pt x="78994" y="11303"/>
                  <a:pt x="86867" y="17144"/>
                </a:cubicBezTo>
                <a:cubicBezTo>
                  <a:pt x="85597" y="18288"/>
                  <a:pt x="84328" y="19557"/>
                  <a:pt x="83184" y="20828"/>
                </a:cubicBezTo>
                <a:cubicBezTo>
                  <a:pt x="74295" y="16002"/>
                  <a:pt x="68071" y="14224"/>
                  <a:pt x="64261" y="14604"/>
                </a:cubicBezTo>
                <a:cubicBezTo>
                  <a:pt x="60452" y="15113"/>
                  <a:pt x="55117" y="18923"/>
                  <a:pt x="48133" y="25907"/>
                </a:cubicBezTo>
                <a:cubicBezTo>
                  <a:pt x="42671" y="31368"/>
                  <a:pt x="37338" y="36703"/>
                  <a:pt x="31877" y="42164"/>
                </a:cubicBezTo>
                <a:cubicBezTo>
                  <a:pt x="49021" y="59308"/>
                  <a:pt x="66040" y="76327"/>
                  <a:pt x="83184" y="93471"/>
                </a:cubicBezTo>
                <a:cubicBezTo>
                  <a:pt x="88900" y="99187"/>
                  <a:pt x="92709" y="102107"/>
                  <a:pt x="94234" y="102742"/>
                </a:cubicBezTo>
                <a:cubicBezTo>
                  <a:pt x="96011" y="103378"/>
                  <a:pt x="97916" y="103124"/>
                  <a:pt x="100203" y="102742"/>
                </a:cubicBezTo>
                <a:cubicBezTo>
                  <a:pt x="102361" y="102362"/>
                  <a:pt x="105283" y="100203"/>
                  <a:pt x="109220" y="96265"/>
                </a:cubicBezTo>
                <a:cubicBezTo>
                  <a:pt x="110235" y="97281"/>
                  <a:pt x="111125" y="98170"/>
                  <a:pt x="112140" y="99187"/>
                </a:cubicBezTo>
                <a:cubicBezTo>
                  <a:pt x="99314" y="112014"/>
                  <a:pt x="86486" y="124840"/>
                  <a:pt x="73786" y="137540"/>
                </a:cubicBezTo>
                <a:cubicBezTo>
                  <a:pt x="72897" y="136525"/>
                  <a:pt x="71882" y="135508"/>
                  <a:pt x="70865" y="134619"/>
                </a:cubicBezTo>
                <a:cubicBezTo>
                  <a:pt x="76200" y="129031"/>
                  <a:pt x="78866" y="124587"/>
                  <a:pt x="78866" y="121412"/>
                </a:cubicBezTo>
                <a:cubicBezTo>
                  <a:pt x="78994" y="118364"/>
                  <a:pt x="75819" y="113665"/>
                  <a:pt x="69341" y="107315"/>
                </a:cubicBezTo>
                <a:cubicBezTo>
                  <a:pt x="56260" y="94233"/>
                  <a:pt x="43307" y="81153"/>
                  <a:pt x="30226" y="68071"/>
                </a:cubicBezTo>
                <a:cubicBezTo>
                  <a:pt x="25019" y="62865"/>
                  <a:pt x="21209" y="59943"/>
                  <a:pt x="19050" y="58928"/>
                </a:cubicBezTo>
                <a:cubicBezTo>
                  <a:pt x="17145" y="58165"/>
                  <a:pt x="14859" y="58165"/>
                  <a:pt x="12827" y="59054"/>
                </a:cubicBezTo>
                <a:cubicBezTo>
                  <a:pt x="10540" y="59943"/>
                  <a:pt x="7365" y="62483"/>
                  <a:pt x="3047" y="66675"/>
                </a:cubicBezTo>
                <a:cubicBezTo>
                  <a:pt x="2032" y="65658"/>
                  <a:pt x="889" y="64642"/>
                  <a:pt x="0" y="63627"/>
                </a:cubicBezTo>
                <a:cubicBezTo>
                  <a:pt x="21082" y="42417"/>
                  <a:pt x="42290" y="21208"/>
                  <a:pt x="63627" y="0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7702998" y="1705386"/>
            <a:ext cx="132698" cy="72256"/>
          </a:xfrm>
          <a:custGeom>
            <a:avLst/>
            <a:gdLst/>
            <a:ahLst/>
            <a:cxnLst/>
            <a:rect l="0" t="0" r="0" b="0"/>
            <a:pathLst>
              <a:path w="109729" h="112649">
                <a:moveTo>
                  <a:pt x="15749" y="16892"/>
                </a:moveTo>
                <a:cubicBezTo>
                  <a:pt x="27432" y="5334"/>
                  <a:pt x="41021" y="0"/>
                  <a:pt x="56516" y="1651"/>
                </a:cubicBezTo>
                <a:cubicBezTo>
                  <a:pt x="69724" y="3048"/>
                  <a:pt x="81026" y="8256"/>
                  <a:pt x="90425" y="17654"/>
                </a:cubicBezTo>
                <a:cubicBezTo>
                  <a:pt x="97029" y="24258"/>
                  <a:pt x="102108" y="32639"/>
                  <a:pt x="105664" y="42672"/>
                </a:cubicBezTo>
                <a:cubicBezTo>
                  <a:pt x="109348" y="52706"/>
                  <a:pt x="109729" y="62358"/>
                  <a:pt x="107316" y="71629"/>
                </a:cubicBezTo>
                <a:cubicBezTo>
                  <a:pt x="105156" y="80899"/>
                  <a:pt x="100331" y="89028"/>
                  <a:pt x="93219" y="96139"/>
                </a:cubicBezTo>
                <a:cubicBezTo>
                  <a:pt x="81662" y="107696"/>
                  <a:pt x="68073" y="112649"/>
                  <a:pt x="52325" y="110363"/>
                </a:cubicBezTo>
                <a:cubicBezTo>
                  <a:pt x="39117" y="108585"/>
                  <a:pt x="27687" y="103124"/>
                  <a:pt x="18416" y="93854"/>
                </a:cubicBezTo>
                <a:cubicBezTo>
                  <a:pt x="11685" y="86996"/>
                  <a:pt x="6731" y="78613"/>
                  <a:pt x="3556" y="68326"/>
                </a:cubicBezTo>
                <a:cubicBezTo>
                  <a:pt x="127" y="58167"/>
                  <a:pt x="0" y="48642"/>
                  <a:pt x="2413" y="39751"/>
                </a:cubicBezTo>
                <a:cubicBezTo>
                  <a:pt x="4954" y="30861"/>
                  <a:pt x="9399" y="23242"/>
                  <a:pt x="15749" y="16892"/>
                </a:cubicBezTo>
                <a:close/>
                <a:moveTo>
                  <a:pt x="18416" y="24638"/>
                </a:moveTo>
                <a:cubicBezTo>
                  <a:pt x="15494" y="27686"/>
                  <a:pt x="13208" y="31496"/>
                  <a:pt x="11938" y="36069"/>
                </a:cubicBezTo>
                <a:cubicBezTo>
                  <a:pt x="10795" y="40895"/>
                  <a:pt x="11304" y="46229"/>
                  <a:pt x="13589" y="52324"/>
                </a:cubicBezTo>
                <a:cubicBezTo>
                  <a:pt x="16256" y="58421"/>
                  <a:pt x="20575" y="64771"/>
                  <a:pt x="27179" y="71501"/>
                </a:cubicBezTo>
                <a:cubicBezTo>
                  <a:pt x="37974" y="82170"/>
                  <a:pt x="49657" y="89155"/>
                  <a:pt x="61850" y="92710"/>
                </a:cubicBezTo>
                <a:cubicBezTo>
                  <a:pt x="74169" y="96139"/>
                  <a:pt x="83820" y="94108"/>
                  <a:pt x="91060" y="86869"/>
                </a:cubicBezTo>
                <a:cubicBezTo>
                  <a:pt x="96648" y="81281"/>
                  <a:pt x="98806" y="74676"/>
                  <a:pt x="97918" y="66930"/>
                </a:cubicBezTo>
                <a:cubicBezTo>
                  <a:pt x="97156" y="59056"/>
                  <a:pt x="91568" y="49911"/>
                  <a:pt x="81154" y="39497"/>
                </a:cubicBezTo>
                <a:cubicBezTo>
                  <a:pt x="68073" y="26417"/>
                  <a:pt x="54737" y="18923"/>
                  <a:pt x="41402" y="17272"/>
                </a:cubicBezTo>
                <a:cubicBezTo>
                  <a:pt x="32258" y="16003"/>
                  <a:pt x="24512" y="18543"/>
                  <a:pt x="18416" y="24638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7837231" y="1620993"/>
            <a:ext cx="171400" cy="112009"/>
          </a:xfrm>
          <a:custGeom>
            <a:avLst/>
            <a:gdLst/>
            <a:ahLst/>
            <a:cxnLst/>
            <a:rect l="0" t="0" r="0" b="0"/>
            <a:pathLst>
              <a:path w="141732" h="174625">
                <a:moveTo>
                  <a:pt x="0" y="72263"/>
                </a:moveTo>
                <a:cubicBezTo>
                  <a:pt x="4826" y="61341"/>
                  <a:pt x="9778" y="50418"/>
                  <a:pt x="14477" y="39369"/>
                </a:cubicBezTo>
                <a:cubicBezTo>
                  <a:pt x="15494" y="38354"/>
                  <a:pt x="16637" y="37210"/>
                  <a:pt x="17652" y="36321"/>
                </a:cubicBezTo>
                <a:cubicBezTo>
                  <a:pt x="23368" y="41909"/>
                  <a:pt x="29083" y="47752"/>
                  <a:pt x="34798" y="53467"/>
                </a:cubicBezTo>
                <a:cubicBezTo>
                  <a:pt x="32258" y="43053"/>
                  <a:pt x="31876" y="34417"/>
                  <a:pt x="33147" y="27813"/>
                </a:cubicBezTo>
                <a:cubicBezTo>
                  <a:pt x="34417" y="21208"/>
                  <a:pt x="37464" y="15747"/>
                  <a:pt x="41910" y="11303"/>
                </a:cubicBezTo>
                <a:cubicBezTo>
                  <a:pt x="49657" y="3682"/>
                  <a:pt x="58927" y="0"/>
                  <a:pt x="69849" y="634"/>
                </a:cubicBezTo>
                <a:cubicBezTo>
                  <a:pt x="83311" y="1651"/>
                  <a:pt x="95758" y="7619"/>
                  <a:pt x="107187" y="19050"/>
                </a:cubicBezTo>
                <a:cubicBezTo>
                  <a:pt x="119887" y="31750"/>
                  <a:pt x="126619" y="46101"/>
                  <a:pt x="127381" y="62103"/>
                </a:cubicBezTo>
                <a:cubicBezTo>
                  <a:pt x="128015" y="75183"/>
                  <a:pt x="123444" y="86487"/>
                  <a:pt x="113919" y="96012"/>
                </a:cubicBezTo>
                <a:cubicBezTo>
                  <a:pt x="109855" y="100076"/>
                  <a:pt x="105663" y="103124"/>
                  <a:pt x="101599" y="105029"/>
                </a:cubicBezTo>
                <a:cubicBezTo>
                  <a:pt x="98424" y="106426"/>
                  <a:pt x="94234" y="107442"/>
                  <a:pt x="89153" y="107822"/>
                </a:cubicBezTo>
                <a:cubicBezTo>
                  <a:pt x="96647" y="115316"/>
                  <a:pt x="104139" y="122808"/>
                  <a:pt x="111633" y="130302"/>
                </a:cubicBezTo>
                <a:cubicBezTo>
                  <a:pt x="116712" y="135381"/>
                  <a:pt x="120269" y="138176"/>
                  <a:pt x="122300" y="138810"/>
                </a:cubicBezTo>
                <a:cubicBezTo>
                  <a:pt x="124206" y="139700"/>
                  <a:pt x="126619" y="139572"/>
                  <a:pt x="128905" y="138683"/>
                </a:cubicBezTo>
                <a:cubicBezTo>
                  <a:pt x="131318" y="137921"/>
                  <a:pt x="134493" y="135508"/>
                  <a:pt x="138684" y="131317"/>
                </a:cubicBezTo>
                <a:cubicBezTo>
                  <a:pt x="139699" y="132333"/>
                  <a:pt x="140715" y="133350"/>
                  <a:pt x="141732" y="134366"/>
                </a:cubicBezTo>
                <a:cubicBezTo>
                  <a:pt x="128397" y="147828"/>
                  <a:pt x="114935" y="161163"/>
                  <a:pt x="101599" y="174625"/>
                </a:cubicBezTo>
                <a:cubicBezTo>
                  <a:pt x="100584" y="173608"/>
                  <a:pt x="99440" y="172466"/>
                  <a:pt x="98551" y="171577"/>
                </a:cubicBezTo>
                <a:cubicBezTo>
                  <a:pt x="99186" y="170815"/>
                  <a:pt x="99822" y="170179"/>
                  <a:pt x="100584" y="169417"/>
                </a:cubicBezTo>
                <a:cubicBezTo>
                  <a:pt x="103759" y="166369"/>
                  <a:pt x="105918" y="163321"/>
                  <a:pt x="106807" y="159892"/>
                </a:cubicBezTo>
                <a:cubicBezTo>
                  <a:pt x="107314" y="158242"/>
                  <a:pt x="107314" y="156464"/>
                  <a:pt x="106425" y="154431"/>
                </a:cubicBezTo>
                <a:cubicBezTo>
                  <a:pt x="105663" y="152780"/>
                  <a:pt x="102615" y="149097"/>
                  <a:pt x="97155" y="143637"/>
                </a:cubicBezTo>
                <a:cubicBezTo>
                  <a:pt x="73913" y="120395"/>
                  <a:pt x="50673" y="97028"/>
                  <a:pt x="27305" y="73787"/>
                </a:cubicBezTo>
                <a:cubicBezTo>
                  <a:pt x="22606" y="69088"/>
                  <a:pt x="19176" y="66167"/>
                  <a:pt x="17526" y="65278"/>
                </a:cubicBezTo>
                <a:cubicBezTo>
                  <a:pt x="15875" y="64389"/>
                  <a:pt x="14096" y="64389"/>
                  <a:pt x="12572" y="64516"/>
                </a:cubicBezTo>
                <a:cubicBezTo>
                  <a:pt x="10921" y="64769"/>
                  <a:pt x="9270" y="65913"/>
                  <a:pt x="7493" y="67564"/>
                </a:cubicBezTo>
                <a:cubicBezTo>
                  <a:pt x="6222" y="68833"/>
                  <a:pt x="4952" y="70992"/>
                  <a:pt x="3556" y="73914"/>
                </a:cubicBezTo>
                <a:cubicBezTo>
                  <a:pt x="2413" y="73279"/>
                  <a:pt x="1143" y="72770"/>
                  <a:pt x="0" y="72263"/>
                </a:cubicBezTo>
                <a:close/>
                <a:moveTo>
                  <a:pt x="39623" y="58292"/>
                </a:moveTo>
                <a:cubicBezTo>
                  <a:pt x="48895" y="67437"/>
                  <a:pt x="58038" y="76707"/>
                  <a:pt x="67310" y="85979"/>
                </a:cubicBezTo>
                <a:cubicBezTo>
                  <a:pt x="73151" y="91820"/>
                  <a:pt x="77470" y="95504"/>
                  <a:pt x="79756" y="96901"/>
                </a:cubicBezTo>
                <a:cubicBezTo>
                  <a:pt x="83693" y="99187"/>
                  <a:pt x="88392" y="99949"/>
                  <a:pt x="93852" y="99314"/>
                </a:cubicBezTo>
                <a:cubicBezTo>
                  <a:pt x="99186" y="98679"/>
                  <a:pt x="104267" y="96012"/>
                  <a:pt x="108838" y="91440"/>
                </a:cubicBezTo>
                <a:cubicBezTo>
                  <a:pt x="114426" y="85852"/>
                  <a:pt x="116967" y="79120"/>
                  <a:pt x="116077" y="71501"/>
                </a:cubicBezTo>
                <a:cubicBezTo>
                  <a:pt x="115188" y="61467"/>
                  <a:pt x="109727" y="51562"/>
                  <a:pt x="99822" y="41529"/>
                </a:cubicBezTo>
                <a:cubicBezTo>
                  <a:pt x="88392" y="30226"/>
                  <a:pt x="77088" y="24256"/>
                  <a:pt x="65912" y="23114"/>
                </a:cubicBezTo>
                <a:cubicBezTo>
                  <a:pt x="58165" y="22479"/>
                  <a:pt x="51943" y="24638"/>
                  <a:pt x="46989" y="29591"/>
                </a:cubicBezTo>
                <a:cubicBezTo>
                  <a:pt x="44196" y="32257"/>
                  <a:pt x="42290" y="35687"/>
                  <a:pt x="40894" y="39496"/>
                </a:cubicBezTo>
                <a:cubicBezTo>
                  <a:pt x="39877" y="42544"/>
                  <a:pt x="39370" y="48767"/>
                  <a:pt x="39623" y="58292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7955336" y="1572605"/>
            <a:ext cx="147595" cy="72663"/>
          </a:xfrm>
          <a:custGeom>
            <a:avLst/>
            <a:gdLst/>
            <a:ahLst/>
            <a:cxnLst/>
            <a:rect l="0" t="0" r="0" b="0"/>
            <a:pathLst>
              <a:path w="122048" h="113283">
                <a:moveTo>
                  <a:pt x="93219" y="68706"/>
                </a:moveTo>
                <a:cubicBezTo>
                  <a:pt x="91313" y="82422"/>
                  <a:pt x="89536" y="90805"/>
                  <a:pt x="88520" y="93726"/>
                </a:cubicBezTo>
                <a:cubicBezTo>
                  <a:pt x="86869" y="98170"/>
                  <a:pt x="84328" y="101980"/>
                  <a:pt x="80899" y="105409"/>
                </a:cubicBezTo>
                <a:cubicBezTo>
                  <a:pt x="75565" y="110743"/>
                  <a:pt x="69470" y="113283"/>
                  <a:pt x="62485" y="113156"/>
                </a:cubicBezTo>
                <a:cubicBezTo>
                  <a:pt x="55753" y="113030"/>
                  <a:pt x="49276" y="110235"/>
                  <a:pt x="43561" y="104520"/>
                </a:cubicBezTo>
                <a:cubicBezTo>
                  <a:pt x="39878" y="100838"/>
                  <a:pt x="37720" y="97028"/>
                  <a:pt x="36703" y="92709"/>
                </a:cubicBezTo>
                <a:cubicBezTo>
                  <a:pt x="35307" y="86741"/>
                  <a:pt x="35941" y="79375"/>
                  <a:pt x="38355" y="70357"/>
                </a:cubicBezTo>
                <a:cubicBezTo>
                  <a:pt x="40768" y="61467"/>
                  <a:pt x="46356" y="48132"/>
                  <a:pt x="54864" y="30353"/>
                </a:cubicBezTo>
                <a:cubicBezTo>
                  <a:pt x="53975" y="29337"/>
                  <a:pt x="52960" y="28320"/>
                  <a:pt x="51944" y="27431"/>
                </a:cubicBezTo>
                <a:cubicBezTo>
                  <a:pt x="44705" y="20066"/>
                  <a:pt x="38227" y="16255"/>
                  <a:pt x="33148" y="15875"/>
                </a:cubicBezTo>
                <a:cubicBezTo>
                  <a:pt x="28068" y="15493"/>
                  <a:pt x="23114" y="17780"/>
                  <a:pt x="18415" y="22479"/>
                </a:cubicBezTo>
                <a:cubicBezTo>
                  <a:pt x="14860" y="26034"/>
                  <a:pt x="12955" y="29591"/>
                  <a:pt x="12700" y="33528"/>
                </a:cubicBezTo>
                <a:cubicBezTo>
                  <a:pt x="12700" y="37465"/>
                  <a:pt x="13589" y="40767"/>
                  <a:pt x="15748" y="43053"/>
                </a:cubicBezTo>
                <a:cubicBezTo>
                  <a:pt x="17526" y="44450"/>
                  <a:pt x="19177" y="45973"/>
                  <a:pt x="20701" y="47625"/>
                </a:cubicBezTo>
                <a:cubicBezTo>
                  <a:pt x="23241" y="50038"/>
                  <a:pt x="24385" y="52578"/>
                  <a:pt x="24511" y="55117"/>
                </a:cubicBezTo>
                <a:cubicBezTo>
                  <a:pt x="24511" y="57912"/>
                  <a:pt x="23369" y="60325"/>
                  <a:pt x="21336" y="62356"/>
                </a:cubicBezTo>
                <a:cubicBezTo>
                  <a:pt x="19305" y="64389"/>
                  <a:pt x="16764" y="65531"/>
                  <a:pt x="14224" y="65278"/>
                </a:cubicBezTo>
                <a:cubicBezTo>
                  <a:pt x="11431" y="65278"/>
                  <a:pt x="8890" y="64134"/>
                  <a:pt x="6477" y="61594"/>
                </a:cubicBezTo>
                <a:cubicBezTo>
                  <a:pt x="1778" y="57022"/>
                  <a:pt x="0" y="50292"/>
                  <a:pt x="1144" y="41529"/>
                </a:cubicBezTo>
                <a:cubicBezTo>
                  <a:pt x="2160" y="32639"/>
                  <a:pt x="7112" y="23876"/>
                  <a:pt x="16002" y="15113"/>
                </a:cubicBezTo>
                <a:cubicBezTo>
                  <a:pt x="22734" y="8255"/>
                  <a:pt x="29591" y="3682"/>
                  <a:pt x="36069" y="1396"/>
                </a:cubicBezTo>
                <a:cubicBezTo>
                  <a:pt x="41148" y="0"/>
                  <a:pt x="46101" y="127"/>
                  <a:pt x="51309" y="2031"/>
                </a:cubicBezTo>
                <a:cubicBezTo>
                  <a:pt x="54611" y="3429"/>
                  <a:pt x="59690" y="7619"/>
                  <a:pt x="66930" y="14731"/>
                </a:cubicBezTo>
                <a:cubicBezTo>
                  <a:pt x="75311" y="23114"/>
                  <a:pt x="83694" y="31495"/>
                  <a:pt x="92075" y="39878"/>
                </a:cubicBezTo>
                <a:cubicBezTo>
                  <a:pt x="99061" y="46863"/>
                  <a:pt x="103633" y="51054"/>
                  <a:pt x="105411" y="52451"/>
                </a:cubicBezTo>
                <a:cubicBezTo>
                  <a:pt x="107188" y="53720"/>
                  <a:pt x="108839" y="54229"/>
                  <a:pt x="109983" y="54102"/>
                </a:cubicBezTo>
                <a:cubicBezTo>
                  <a:pt x="111125" y="54102"/>
                  <a:pt x="112141" y="53720"/>
                  <a:pt x="113031" y="52831"/>
                </a:cubicBezTo>
                <a:cubicBezTo>
                  <a:pt x="113920" y="51942"/>
                  <a:pt x="114555" y="50927"/>
                  <a:pt x="114809" y="49783"/>
                </a:cubicBezTo>
                <a:cubicBezTo>
                  <a:pt x="115189" y="47879"/>
                  <a:pt x="115571" y="43688"/>
                  <a:pt x="115698" y="37083"/>
                </a:cubicBezTo>
                <a:cubicBezTo>
                  <a:pt x="117222" y="38607"/>
                  <a:pt x="118746" y="40131"/>
                  <a:pt x="120270" y="41655"/>
                </a:cubicBezTo>
                <a:cubicBezTo>
                  <a:pt x="122048" y="56006"/>
                  <a:pt x="120015" y="66040"/>
                  <a:pt x="114427" y="71755"/>
                </a:cubicBezTo>
                <a:cubicBezTo>
                  <a:pt x="111507" y="74548"/>
                  <a:pt x="108459" y="75818"/>
                  <a:pt x="105030" y="75565"/>
                </a:cubicBezTo>
                <a:cubicBezTo>
                  <a:pt x="101600" y="75310"/>
                  <a:pt x="97663" y="73152"/>
                  <a:pt x="93219" y="68706"/>
                </a:cubicBezTo>
                <a:close/>
                <a:moveTo>
                  <a:pt x="88011" y="63372"/>
                </a:moveTo>
                <a:cubicBezTo>
                  <a:pt x="78613" y="53975"/>
                  <a:pt x="69215" y="44577"/>
                  <a:pt x="59818" y="35305"/>
                </a:cubicBezTo>
                <a:cubicBezTo>
                  <a:pt x="54611" y="46990"/>
                  <a:pt x="51309" y="54609"/>
                  <a:pt x="50293" y="58419"/>
                </a:cubicBezTo>
                <a:cubicBezTo>
                  <a:pt x="48261" y="65278"/>
                  <a:pt x="47498" y="70866"/>
                  <a:pt x="48261" y="75438"/>
                </a:cubicBezTo>
                <a:cubicBezTo>
                  <a:pt x="48896" y="79882"/>
                  <a:pt x="50927" y="83566"/>
                  <a:pt x="53975" y="86741"/>
                </a:cubicBezTo>
                <a:cubicBezTo>
                  <a:pt x="57786" y="90551"/>
                  <a:pt x="62231" y="92582"/>
                  <a:pt x="67057" y="92709"/>
                </a:cubicBezTo>
                <a:cubicBezTo>
                  <a:pt x="72136" y="92837"/>
                  <a:pt x="76200" y="91440"/>
                  <a:pt x="79248" y="88392"/>
                </a:cubicBezTo>
                <a:cubicBezTo>
                  <a:pt x="83566" y="84073"/>
                  <a:pt x="86487" y="75692"/>
                  <a:pt x="88011" y="63372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8007401" y="1490655"/>
            <a:ext cx="213021" cy="112823"/>
          </a:xfrm>
          <a:custGeom>
            <a:avLst/>
            <a:gdLst/>
            <a:ahLst/>
            <a:cxnLst/>
            <a:rect l="0" t="0" r="0" b="0"/>
            <a:pathLst>
              <a:path w="176149" h="175894">
                <a:moveTo>
                  <a:pt x="2921" y="57784"/>
                </a:moveTo>
                <a:cubicBezTo>
                  <a:pt x="1144" y="55879"/>
                  <a:pt x="255" y="53847"/>
                  <a:pt x="128" y="51562"/>
                </a:cubicBezTo>
                <a:cubicBezTo>
                  <a:pt x="0" y="49276"/>
                  <a:pt x="762" y="47370"/>
                  <a:pt x="2541" y="45719"/>
                </a:cubicBezTo>
                <a:cubicBezTo>
                  <a:pt x="6223" y="41909"/>
                  <a:pt x="12828" y="42037"/>
                  <a:pt x="22353" y="45846"/>
                </a:cubicBezTo>
                <a:cubicBezTo>
                  <a:pt x="27686" y="48005"/>
                  <a:pt x="32005" y="48387"/>
                  <a:pt x="35053" y="47243"/>
                </a:cubicBezTo>
                <a:cubicBezTo>
                  <a:pt x="38100" y="46228"/>
                  <a:pt x="40513" y="44704"/>
                  <a:pt x="42545" y="42671"/>
                </a:cubicBezTo>
                <a:cubicBezTo>
                  <a:pt x="46102" y="39116"/>
                  <a:pt x="48133" y="35687"/>
                  <a:pt x="48387" y="32512"/>
                </a:cubicBezTo>
                <a:cubicBezTo>
                  <a:pt x="48642" y="29209"/>
                  <a:pt x="47753" y="25018"/>
                  <a:pt x="45594" y="19557"/>
                </a:cubicBezTo>
                <a:cubicBezTo>
                  <a:pt x="42292" y="11810"/>
                  <a:pt x="42419" y="5968"/>
                  <a:pt x="45847" y="2540"/>
                </a:cubicBezTo>
                <a:cubicBezTo>
                  <a:pt x="47498" y="889"/>
                  <a:pt x="49531" y="0"/>
                  <a:pt x="51690" y="0"/>
                </a:cubicBezTo>
                <a:cubicBezTo>
                  <a:pt x="54230" y="0"/>
                  <a:pt x="56134" y="889"/>
                  <a:pt x="57912" y="2667"/>
                </a:cubicBezTo>
                <a:cubicBezTo>
                  <a:pt x="61977" y="6604"/>
                  <a:pt x="62993" y="13334"/>
                  <a:pt x="60960" y="22605"/>
                </a:cubicBezTo>
                <a:cubicBezTo>
                  <a:pt x="58929" y="31750"/>
                  <a:pt x="54357" y="40004"/>
                  <a:pt x="47371" y="46990"/>
                </a:cubicBezTo>
                <a:cubicBezTo>
                  <a:pt x="38100" y="56260"/>
                  <a:pt x="29592" y="61594"/>
                  <a:pt x="21845" y="62865"/>
                </a:cubicBezTo>
                <a:cubicBezTo>
                  <a:pt x="13970" y="64007"/>
                  <a:pt x="7747" y="62483"/>
                  <a:pt x="2921" y="57784"/>
                </a:cubicBezTo>
                <a:close/>
                <a:moveTo>
                  <a:pt x="94743" y="127634"/>
                </a:moveTo>
                <a:cubicBezTo>
                  <a:pt x="93219" y="104267"/>
                  <a:pt x="92457" y="80899"/>
                  <a:pt x="90933" y="57530"/>
                </a:cubicBezTo>
                <a:cubicBezTo>
                  <a:pt x="86742" y="53467"/>
                  <a:pt x="83058" y="51434"/>
                  <a:pt x="79883" y="51307"/>
                </a:cubicBezTo>
                <a:cubicBezTo>
                  <a:pt x="76835" y="51180"/>
                  <a:pt x="73407" y="52958"/>
                  <a:pt x="69596" y="56642"/>
                </a:cubicBezTo>
                <a:cubicBezTo>
                  <a:pt x="68581" y="55626"/>
                  <a:pt x="67565" y="54482"/>
                  <a:pt x="66548" y="53593"/>
                </a:cubicBezTo>
                <a:cubicBezTo>
                  <a:pt x="78486" y="41655"/>
                  <a:pt x="90424" y="29717"/>
                  <a:pt x="102235" y="17779"/>
                </a:cubicBezTo>
                <a:cubicBezTo>
                  <a:pt x="103252" y="18795"/>
                  <a:pt x="104395" y="19812"/>
                  <a:pt x="105283" y="20828"/>
                </a:cubicBezTo>
                <a:cubicBezTo>
                  <a:pt x="101600" y="24638"/>
                  <a:pt x="99315" y="27431"/>
                  <a:pt x="98807" y="29464"/>
                </a:cubicBezTo>
                <a:cubicBezTo>
                  <a:pt x="98298" y="31368"/>
                  <a:pt x="98298" y="33401"/>
                  <a:pt x="98553" y="35179"/>
                </a:cubicBezTo>
                <a:cubicBezTo>
                  <a:pt x="98807" y="36956"/>
                  <a:pt x="102108" y="40893"/>
                  <a:pt x="107950" y="46735"/>
                </a:cubicBezTo>
                <a:cubicBezTo>
                  <a:pt x="121158" y="59817"/>
                  <a:pt x="134112" y="72897"/>
                  <a:pt x="147194" y="85979"/>
                </a:cubicBezTo>
                <a:cubicBezTo>
                  <a:pt x="152908" y="91693"/>
                  <a:pt x="156592" y="94742"/>
                  <a:pt x="158243" y="95250"/>
                </a:cubicBezTo>
                <a:cubicBezTo>
                  <a:pt x="160020" y="95884"/>
                  <a:pt x="161925" y="95757"/>
                  <a:pt x="164211" y="95250"/>
                </a:cubicBezTo>
                <a:cubicBezTo>
                  <a:pt x="166244" y="94995"/>
                  <a:pt x="169292" y="92709"/>
                  <a:pt x="173229" y="88772"/>
                </a:cubicBezTo>
                <a:cubicBezTo>
                  <a:pt x="174245" y="89789"/>
                  <a:pt x="175260" y="90678"/>
                  <a:pt x="176149" y="91693"/>
                </a:cubicBezTo>
                <a:cubicBezTo>
                  <a:pt x="163831" y="104140"/>
                  <a:pt x="151511" y="116458"/>
                  <a:pt x="139066" y="128778"/>
                </a:cubicBezTo>
                <a:cubicBezTo>
                  <a:pt x="138049" y="127889"/>
                  <a:pt x="137033" y="126872"/>
                  <a:pt x="136145" y="125856"/>
                </a:cubicBezTo>
                <a:cubicBezTo>
                  <a:pt x="140717" y="121284"/>
                  <a:pt x="143003" y="117347"/>
                  <a:pt x="142748" y="114045"/>
                </a:cubicBezTo>
                <a:cubicBezTo>
                  <a:pt x="142748" y="110870"/>
                  <a:pt x="139573" y="106171"/>
                  <a:pt x="133350" y="99821"/>
                </a:cubicBezTo>
                <a:cubicBezTo>
                  <a:pt x="121667" y="88265"/>
                  <a:pt x="110236" y="76707"/>
                  <a:pt x="98553" y="65151"/>
                </a:cubicBezTo>
                <a:cubicBezTo>
                  <a:pt x="100077" y="88392"/>
                  <a:pt x="100838" y="111887"/>
                  <a:pt x="102362" y="135381"/>
                </a:cubicBezTo>
                <a:cubicBezTo>
                  <a:pt x="107061" y="139827"/>
                  <a:pt x="110871" y="142240"/>
                  <a:pt x="113920" y="142747"/>
                </a:cubicBezTo>
                <a:cubicBezTo>
                  <a:pt x="116841" y="143255"/>
                  <a:pt x="120270" y="141478"/>
                  <a:pt x="124460" y="137541"/>
                </a:cubicBezTo>
                <a:cubicBezTo>
                  <a:pt x="125477" y="138429"/>
                  <a:pt x="126493" y="139445"/>
                  <a:pt x="127382" y="140462"/>
                </a:cubicBezTo>
                <a:cubicBezTo>
                  <a:pt x="115570" y="152272"/>
                  <a:pt x="103759" y="164083"/>
                  <a:pt x="91948" y="175894"/>
                </a:cubicBezTo>
                <a:cubicBezTo>
                  <a:pt x="90933" y="174879"/>
                  <a:pt x="90044" y="173990"/>
                  <a:pt x="89028" y="172974"/>
                </a:cubicBezTo>
                <a:cubicBezTo>
                  <a:pt x="93981" y="167893"/>
                  <a:pt x="96267" y="163956"/>
                  <a:pt x="95885" y="160781"/>
                </a:cubicBezTo>
                <a:cubicBezTo>
                  <a:pt x="95632" y="157479"/>
                  <a:pt x="92330" y="152907"/>
                  <a:pt x="86360" y="146812"/>
                </a:cubicBezTo>
                <a:cubicBezTo>
                  <a:pt x="73280" y="133730"/>
                  <a:pt x="60198" y="120777"/>
                  <a:pt x="47118" y="107695"/>
                </a:cubicBezTo>
                <a:cubicBezTo>
                  <a:pt x="41403" y="101980"/>
                  <a:pt x="37593" y="98932"/>
                  <a:pt x="35942" y="98425"/>
                </a:cubicBezTo>
                <a:cubicBezTo>
                  <a:pt x="34163" y="97917"/>
                  <a:pt x="32385" y="98043"/>
                  <a:pt x="30227" y="98425"/>
                </a:cubicBezTo>
                <a:cubicBezTo>
                  <a:pt x="28195" y="98805"/>
                  <a:pt x="25020" y="101092"/>
                  <a:pt x="21083" y="105029"/>
                </a:cubicBezTo>
                <a:cubicBezTo>
                  <a:pt x="20067" y="104140"/>
                  <a:pt x="19050" y="102996"/>
                  <a:pt x="18034" y="101980"/>
                </a:cubicBezTo>
                <a:cubicBezTo>
                  <a:pt x="30481" y="89662"/>
                  <a:pt x="42927" y="77216"/>
                  <a:pt x="55245" y="64896"/>
                </a:cubicBezTo>
                <a:cubicBezTo>
                  <a:pt x="56134" y="65913"/>
                  <a:pt x="57278" y="66929"/>
                  <a:pt x="58294" y="67944"/>
                </a:cubicBezTo>
                <a:cubicBezTo>
                  <a:pt x="54483" y="71628"/>
                  <a:pt x="52197" y="74549"/>
                  <a:pt x="51817" y="76454"/>
                </a:cubicBezTo>
                <a:cubicBezTo>
                  <a:pt x="51308" y="78485"/>
                  <a:pt x="51308" y="80517"/>
                  <a:pt x="51435" y="82168"/>
                </a:cubicBezTo>
                <a:cubicBezTo>
                  <a:pt x="51817" y="83946"/>
                  <a:pt x="54992" y="87883"/>
                  <a:pt x="60960" y="93853"/>
                </a:cubicBezTo>
                <a:cubicBezTo>
                  <a:pt x="72136" y="105029"/>
                  <a:pt x="83440" y="116458"/>
                  <a:pt x="94743" y="127634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8165901" y="1459782"/>
            <a:ext cx="132696" cy="72337"/>
          </a:xfrm>
          <a:custGeom>
            <a:avLst/>
            <a:gdLst/>
            <a:ahLst/>
            <a:cxnLst/>
            <a:rect l="0" t="0" r="0" b="0"/>
            <a:pathLst>
              <a:path w="109728" h="112775">
                <a:moveTo>
                  <a:pt x="15875" y="17017"/>
                </a:moveTo>
                <a:cubicBezTo>
                  <a:pt x="27431" y="5334"/>
                  <a:pt x="41020" y="0"/>
                  <a:pt x="56515" y="1650"/>
                </a:cubicBezTo>
                <a:cubicBezTo>
                  <a:pt x="69722" y="3048"/>
                  <a:pt x="81026" y="8254"/>
                  <a:pt x="90551" y="17779"/>
                </a:cubicBezTo>
                <a:cubicBezTo>
                  <a:pt x="97155" y="24384"/>
                  <a:pt x="102107" y="32765"/>
                  <a:pt x="105664" y="42799"/>
                </a:cubicBezTo>
                <a:cubicBezTo>
                  <a:pt x="109219" y="52832"/>
                  <a:pt x="109728" y="62357"/>
                  <a:pt x="107442" y="71627"/>
                </a:cubicBezTo>
                <a:cubicBezTo>
                  <a:pt x="105155" y="80899"/>
                  <a:pt x="100330" y="89153"/>
                  <a:pt x="93344" y="96138"/>
                </a:cubicBezTo>
                <a:cubicBezTo>
                  <a:pt x="81660" y="107823"/>
                  <a:pt x="68071" y="112775"/>
                  <a:pt x="52451" y="110489"/>
                </a:cubicBezTo>
                <a:cubicBezTo>
                  <a:pt x="39116" y="108585"/>
                  <a:pt x="27813" y="103124"/>
                  <a:pt x="18542" y="93852"/>
                </a:cubicBezTo>
                <a:cubicBezTo>
                  <a:pt x="11683" y="87122"/>
                  <a:pt x="6730" y="78612"/>
                  <a:pt x="3555" y="68452"/>
                </a:cubicBezTo>
                <a:cubicBezTo>
                  <a:pt x="254" y="58292"/>
                  <a:pt x="0" y="48767"/>
                  <a:pt x="2413" y="39877"/>
                </a:cubicBezTo>
                <a:cubicBezTo>
                  <a:pt x="4953" y="30987"/>
                  <a:pt x="9397" y="23367"/>
                  <a:pt x="15875" y="17017"/>
                </a:cubicBezTo>
                <a:close/>
                <a:moveTo>
                  <a:pt x="18542" y="24764"/>
                </a:moveTo>
                <a:cubicBezTo>
                  <a:pt x="15493" y="27686"/>
                  <a:pt x="13334" y="31496"/>
                  <a:pt x="12065" y="36195"/>
                </a:cubicBezTo>
                <a:cubicBezTo>
                  <a:pt x="10794" y="40893"/>
                  <a:pt x="11303" y="46354"/>
                  <a:pt x="13716" y="52450"/>
                </a:cubicBezTo>
                <a:cubicBezTo>
                  <a:pt x="16255" y="58547"/>
                  <a:pt x="20573" y="64897"/>
                  <a:pt x="27305" y="71500"/>
                </a:cubicBezTo>
                <a:cubicBezTo>
                  <a:pt x="37972" y="82296"/>
                  <a:pt x="49656" y="89153"/>
                  <a:pt x="61848" y="92710"/>
                </a:cubicBezTo>
                <a:cubicBezTo>
                  <a:pt x="74168" y="96138"/>
                  <a:pt x="83819" y="94234"/>
                  <a:pt x="91185" y="86867"/>
                </a:cubicBezTo>
                <a:cubicBezTo>
                  <a:pt x="96646" y="81407"/>
                  <a:pt x="98932" y="74802"/>
                  <a:pt x="98043" y="67055"/>
                </a:cubicBezTo>
                <a:cubicBezTo>
                  <a:pt x="97281" y="59182"/>
                  <a:pt x="91567" y="50037"/>
                  <a:pt x="81153" y="39497"/>
                </a:cubicBezTo>
                <a:cubicBezTo>
                  <a:pt x="68071" y="26415"/>
                  <a:pt x="54609" y="19176"/>
                  <a:pt x="41529" y="17399"/>
                </a:cubicBezTo>
                <a:cubicBezTo>
                  <a:pt x="32257" y="16128"/>
                  <a:pt x="24638" y="18668"/>
                  <a:pt x="18542" y="24764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8244228" y="1388014"/>
            <a:ext cx="191212" cy="101419"/>
          </a:xfrm>
          <a:custGeom>
            <a:avLst/>
            <a:gdLst/>
            <a:ahLst/>
            <a:cxnLst/>
            <a:rect l="0" t="0" r="0" b="0"/>
            <a:pathLst>
              <a:path w="158115" h="158115">
                <a:moveTo>
                  <a:pt x="58548" y="91695"/>
                </a:moveTo>
                <a:cubicBezTo>
                  <a:pt x="69597" y="80646"/>
                  <a:pt x="80646" y="69597"/>
                  <a:pt x="91822" y="58548"/>
                </a:cubicBezTo>
                <a:cubicBezTo>
                  <a:pt x="86487" y="53340"/>
                  <a:pt x="81281" y="48134"/>
                  <a:pt x="76074" y="42800"/>
                </a:cubicBezTo>
                <a:cubicBezTo>
                  <a:pt x="71374" y="38100"/>
                  <a:pt x="68073" y="35306"/>
                  <a:pt x="66295" y="34163"/>
                </a:cubicBezTo>
                <a:cubicBezTo>
                  <a:pt x="64516" y="33275"/>
                  <a:pt x="62358" y="33021"/>
                  <a:pt x="59818" y="33528"/>
                </a:cubicBezTo>
                <a:cubicBezTo>
                  <a:pt x="57277" y="34037"/>
                  <a:pt x="53975" y="36323"/>
                  <a:pt x="50038" y="40260"/>
                </a:cubicBezTo>
                <a:cubicBezTo>
                  <a:pt x="49149" y="39243"/>
                  <a:pt x="48007" y="38227"/>
                  <a:pt x="46990" y="37212"/>
                </a:cubicBezTo>
                <a:cubicBezTo>
                  <a:pt x="59436" y="24765"/>
                  <a:pt x="71883" y="12447"/>
                  <a:pt x="84328" y="0"/>
                </a:cubicBezTo>
                <a:cubicBezTo>
                  <a:pt x="85218" y="1016"/>
                  <a:pt x="86361" y="2033"/>
                  <a:pt x="87376" y="3049"/>
                </a:cubicBezTo>
                <a:cubicBezTo>
                  <a:pt x="83821" y="6477"/>
                  <a:pt x="81661" y="9399"/>
                  <a:pt x="80773" y="11685"/>
                </a:cubicBezTo>
                <a:cubicBezTo>
                  <a:pt x="80011" y="14098"/>
                  <a:pt x="80011" y="16256"/>
                  <a:pt x="80773" y="18162"/>
                </a:cubicBezTo>
                <a:cubicBezTo>
                  <a:pt x="81661" y="20321"/>
                  <a:pt x="84710" y="23876"/>
                  <a:pt x="89916" y="29084"/>
                </a:cubicBezTo>
                <a:cubicBezTo>
                  <a:pt x="102998" y="42164"/>
                  <a:pt x="115951" y="55118"/>
                  <a:pt x="129160" y="68326"/>
                </a:cubicBezTo>
                <a:cubicBezTo>
                  <a:pt x="133732" y="72899"/>
                  <a:pt x="137034" y="75692"/>
                  <a:pt x="139065" y="76836"/>
                </a:cubicBezTo>
                <a:cubicBezTo>
                  <a:pt x="140971" y="77978"/>
                  <a:pt x="143257" y="78105"/>
                  <a:pt x="145797" y="77471"/>
                </a:cubicBezTo>
                <a:cubicBezTo>
                  <a:pt x="148336" y="76836"/>
                  <a:pt x="151511" y="74676"/>
                  <a:pt x="155195" y="70993"/>
                </a:cubicBezTo>
                <a:cubicBezTo>
                  <a:pt x="156211" y="71883"/>
                  <a:pt x="157226" y="72899"/>
                  <a:pt x="158115" y="73914"/>
                </a:cubicBezTo>
                <a:cubicBezTo>
                  <a:pt x="145797" y="86361"/>
                  <a:pt x="133350" y="98679"/>
                  <a:pt x="120904" y="111125"/>
                </a:cubicBezTo>
                <a:cubicBezTo>
                  <a:pt x="119888" y="110110"/>
                  <a:pt x="118999" y="109221"/>
                  <a:pt x="117984" y="108204"/>
                </a:cubicBezTo>
                <a:cubicBezTo>
                  <a:pt x="122556" y="103505"/>
                  <a:pt x="124969" y="99568"/>
                  <a:pt x="124714" y="96266"/>
                </a:cubicBezTo>
                <a:cubicBezTo>
                  <a:pt x="124714" y="93091"/>
                  <a:pt x="121666" y="88392"/>
                  <a:pt x="115316" y="82042"/>
                </a:cubicBezTo>
                <a:cubicBezTo>
                  <a:pt x="109221" y="75947"/>
                  <a:pt x="103124" y="69850"/>
                  <a:pt x="97028" y="63754"/>
                </a:cubicBezTo>
                <a:cubicBezTo>
                  <a:pt x="85852" y="74930"/>
                  <a:pt x="74803" y="85852"/>
                  <a:pt x="63754" y="96901"/>
                </a:cubicBezTo>
                <a:cubicBezTo>
                  <a:pt x="69850" y="102998"/>
                  <a:pt x="75947" y="109221"/>
                  <a:pt x="82170" y="115316"/>
                </a:cubicBezTo>
                <a:cubicBezTo>
                  <a:pt x="86741" y="119888"/>
                  <a:pt x="90044" y="122810"/>
                  <a:pt x="92075" y="123825"/>
                </a:cubicBezTo>
                <a:cubicBezTo>
                  <a:pt x="93981" y="124968"/>
                  <a:pt x="96266" y="125223"/>
                  <a:pt x="98679" y="124588"/>
                </a:cubicBezTo>
                <a:cubicBezTo>
                  <a:pt x="101220" y="123952"/>
                  <a:pt x="104522" y="121666"/>
                  <a:pt x="108077" y="117984"/>
                </a:cubicBezTo>
                <a:cubicBezTo>
                  <a:pt x="109094" y="119000"/>
                  <a:pt x="110110" y="120015"/>
                  <a:pt x="111125" y="121031"/>
                </a:cubicBezTo>
                <a:cubicBezTo>
                  <a:pt x="98679" y="133350"/>
                  <a:pt x="86361" y="145670"/>
                  <a:pt x="73914" y="158115"/>
                </a:cubicBezTo>
                <a:cubicBezTo>
                  <a:pt x="72899" y="157100"/>
                  <a:pt x="72010" y="156211"/>
                  <a:pt x="70994" y="155195"/>
                </a:cubicBezTo>
                <a:cubicBezTo>
                  <a:pt x="75947" y="150241"/>
                  <a:pt x="78233" y="146050"/>
                  <a:pt x="77851" y="143002"/>
                </a:cubicBezTo>
                <a:cubicBezTo>
                  <a:pt x="77471" y="139827"/>
                  <a:pt x="74296" y="135128"/>
                  <a:pt x="68199" y="129160"/>
                </a:cubicBezTo>
                <a:cubicBezTo>
                  <a:pt x="55119" y="116078"/>
                  <a:pt x="42164" y="102998"/>
                  <a:pt x="28957" y="89916"/>
                </a:cubicBezTo>
                <a:cubicBezTo>
                  <a:pt x="24258" y="85217"/>
                  <a:pt x="21083" y="82297"/>
                  <a:pt x="19177" y="81280"/>
                </a:cubicBezTo>
                <a:cubicBezTo>
                  <a:pt x="17146" y="80138"/>
                  <a:pt x="14860" y="80011"/>
                  <a:pt x="12447" y="80646"/>
                </a:cubicBezTo>
                <a:cubicBezTo>
                  <a:pt x="10034" y="81408"/>
                  <a:pt x="6732" y="83693"/>
                  <a:pt x="3049" y="87250"/>
                </a:cubicBezTo>
                <a:cubicBezTo>
                  <a:pt x="2160" y="86361"/>
                  <a:pt x="1016" y="85217"/>
                  <a:pt x="0" y="84201"/>
                </a:cubicBezTo>
                <a:cubicBezTo>
                  <a:pt x="12447" y="71755"/>
                  <a:pt x="24765" y="59563"/>
                  <a:pt x="37211" y="47117"/>
                </a:cubicBezTo>
                <a:cubicBezTo>
                  <a:pt x="38227" y="48134"/>
                  <a:pt x="39244" y="49150"/>
                  <a:pt x="40260" y="50165"/>
                </a:cubicBezTo>
                <a:cubicBezTo>
                  <a:pt x="36831" y="53595"/>
                  <a:pt x="34672" y="56388"/>
                  <a:pt x="33783" y="58801"/>
                </a:cubicBezTo>
                <a:cubicBezTo>
                  <a:pt x="32894" y="61214"/>
                  <a:pt x="32894" y="63374"/>
                  <a:pt x="33783" y="65278"/>
                </a:cubicBezTo>
                <a:cubicBezTo>
                  <a:pt x="34672" y="67438"/>
                  <a:pt x="37720" y="70866"/>
                  <a:pt x="42926" y="76074"/>
                </a:cubicBezTo>
                <a:cubicBezTo>
                  <a:pt x="48134" y="81280"/>
                  <a:pt x="53340" y="86488"/>
                  <a:pt x="58548" y="91695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8373852" y="1350705"/>
            <a:ext cx="147442" cy="72663"/>
          </a:xfrm>
          <a:custGeom>
            <a:avLst/>
            <a:gdLst/>
            <a:ahLst/>
            <a:cxnLst/>
            <a:rect l="0" t="0" r="0" b="0"/>
            <a:pathLst>
              <a:path w="121921" h="113283">
                <a:moveTo>
                  <a:pt x="93091" y="68706"/>
                </a:moveTo>
                <a:cubicBezTo>
                  <a:pt x="91186" y="82423"/>
                  <a:pt x="89536" y="90804"/>
                  <a:pt x="88265" y="93726"/>
                </a:cubicBezTo>
                <a:cubicBezTo>
                  <a:pt x="86741" y="98043"/>
                  <a:pt x="84201" y="101980"/>
                  <a:pt x="80773" y="105410"/>
                </a:cubicBezTo>
                <a:cubicBezTo>
                  <a:pt x="75565" y="110743"/>
                  <a:pt x="69343" y="113283"/>
                  <a:pt x="62358" y="113156"/>
                </a:cubicBezTo>
                <a:cubicBezTo>
                  <a:pt x="55499" y="113156"/>
                  <a:pt x="49149" y="110236"/>
                  <a:pt x="43435" y="104520"/>
                </a:cubicBezTo>
                <a:cubicBezTo>
                  <a:pt x="39751" y="100965"/>
                  <a:pt x="37593" y="97028"/>
                  <a:pt x="36449" y="92710"/>
                </a:cubicBezTo>
                <a:cubicBezTo>
                  <a:pt x="35180" y="86867"/>
                  <a:pt x="35941" y="79375"/>
                  <a:pt x="38227" y="70357"/>
                </a:cubicBezTo>
                <a:cubicBezTo>
                  <a:pt x="40513" y="61467"/>
                  <a:pt x="46228" y="48132"/>
                  <a:pt x="54737" y="30353"/>
                </a:cubicBezTo>
                <a:cubicBezTo>
                  <a:pt x="53722" y="29337"/>
                  <a:pt x="52706" y="28448"/>
                  <a:pt x="51816" y="27431"/>
                </a:cubicBezTo>
                <a:cubicBezTo>
                  <a:pt x="44450" y="20192"/>
                  <a:pt x="38227" y="16255"/>
                  <a:pt x="32894" y="15875"/>
                </a:cubicBezTo>
                <a:cubicBezTo>
                  <a:pt x="27813" y="15493"/>
                  <a:pt x="22861" y="17906"/>
                  <a:pt x="18288" y="22478"/>
                </a:cubicBezTo>
                <a:cubicBezTo>
                  <a:pt x="14860" y="25907"/>
                  <a:pt x="12700" y="29590"/>
                  <a:pt x="12573" y="33528"/>
                </a:cubicBezTo>
                <a:cubicBezTo>
                  <a:pt x="12447" y="37591"/>
                  <a:pt x="13462" y="40766"/>
                  <a:pt x="15748" y="43053"/>
                </a:cubicBezTo>
                <a:cubicBezTo>
                  <a:pt x="17273" y="44577"/>
                  <a:pt x="18923" y="46101"/>
                  <a:pt x="20574" y="47498"/>
                </a:cubicBezTo>
                <a:cubicBezTo>
                  <a:pt x="23114" y="50038"/>
                  <a:pt x="24258" y="52578"/>
                  <a:pt x="24385" y="55244"/>
                </a:cubicBezTo>
                <a:cubicBezTo>
                  <a:pt x="24385" y="57912"/>
                  <a:pt x="23241" y="60325"/>
                  <a:pt x="21083" y="62356"/>
                </a:cubicBezTo>
                <a:cubicBezTo>
                  <a:pt x="19050" y="64515"/>
                  <a:pt x="16637" y="65404"/>
                  <a:pt x="14098" y="65404"/>
                </a:cubicBezTo>
                <a:cubicBezTo>
                  <a:pt x="11431" y="65278"/>
                  <a:pt x="8763" y="64135"/>
                  <a:pt x="6350" y="61594"/>
                </a:cubicBezTo>
                <a:cubicBezTo>
                  <a:pt x="1778" y="57023"/>
                  <a:pt x="0" y="50291"/>
                  <a:pt x="1016" y="41528"/>
                </a:cubicBezTo>
                <a:cubicBezTo>
                  <a:pt x="1906" y="32765"/>
                  <a:pt x="6986" y="23876"/>
                  <a:pt x="15875" y="14986"/>
                </a:cubicBezTo>
                <a:cubicBezTo>
                  <a:pt x="22734" y="8254"/>
                  <a:pt x="29337" y="3682"/>
                  <a:pt x="35941" y="1524"/>
                </a:cubicBezTo>
                <a:cubicBezTo>
                  <a:pt x="40895" y="0"/>
                  <a:pt x="45974" y="127"/>
                  <a:pt x="51055" y="2158"/>
                </a:cubicBezTo>
                <a:cubicBezTo>
                  <a:pt x="54484" y="3428"/>
                  <a:pt x="59563" y="7619"/>
                  <a:pt x="66802" y="14858"/>
                </a:cubicBezTo>
                <a:cubicBezTo>
                  <a:pt x="75058" y="23240"/>
                  <a:pt x="83439" y="31623"/>
                  <a:pt x="91822" y="40004"/>
                </a:cubicBezTo>
                <a:cubicBezTo>
                  <a:pt x="98807" y="46990"/>
                  <a:pt x="103378" y="51053"/>
                  <a:pt x="105284" y="52324"/>
                </a:cubicBezTo>
                <a:cubicBezTo>
                  <a:pt x="107061" y="53720"/>
                  <a:pt x="108586" y="54355"/>
                  <a:pt x="109856" y="54102"/>
                </a:cubicBezTo>
                <a:cubicBezTo>
                  <a:pt x="110998" y="54102"/>
                  <a:pt x="112014" y="53593"/>
                  <a:pt x="112903" y="52831"/>
                </a:cubicBezTo>
                <a:cubicBezTo>
                  <a:pt x="113793" y="51815"/>
                  <a:pt x="114300" y="50927"/>
                  <a:pt x="114682" y="49911"/>
                </a:cubicBezTo>
                <a:cubicBezTo>
                  <a:pt x="115062" y="47878"/>
                  <a:pt x="115444" y="43815"/>
                  <a:pt x="115571" y="37211"/>
                </a:cubicBezTo>
                <a:cubicBezTo>
                  <a:pt x="116968" y="38607"/>
                  <a:pt x="118619" y="40258"/>
                  <a:pt x="120015" y="41782"/>
                </a:cubicBezTo>
                <a:cubicBezTo>
                  <a:pt x="121921" y="56006"/>
                  <a:pt x="119888" y="66040"/>
                  <a:pt x="114173" y="71754"/>
                </a:cubicBezTo>
                <a:cubicBezTo>
                  <a:pt x="111507" y="74549"/>
                  <a:pt x="108459" y="75818"/>
                  <a:pt x="105030" y="75565"/>
                </a:cubicBezTo>
                <a:cubicBezTo>
                  <a:pt x="101473" y="75183"/>
                  <a:pt x="97536" y="73025"/>
                  <a:pt x="93091" y="68706"/>
                </a:cubicBezTo>
                <a:close/>
                <a:moveTo>
                  <a:pt x="87885" y="63500"/>
                </a:moveTo>
                <a:cubicBezTo>
                  <a:pt x="78360" y="53975"/>
                  <a:pt x="68961" y="44703"/>
                  <a:pt x="59690" y="35305"/>
                </a:cubicBezTo>
                <a:cubicBezTo>
                  <a:pt x="54484" y="46990"/>
                  <a:pt x="51182" y="54610"/>
                  <a:pt x="50038" y="58419"/>
                </a:cubicBezTo>
                <a:cubicBezTo>
                  <a:pt x="48134" y="65404"/>
                  <a:pt x="47372" y="70865"/>
                  <a:pt x="48134" y="75438"/>
                </a:cubicBezTo>
                <a:cubicBezTo>
                  <a:pt x="48769" y="79882"/>
                  <a:pt x="50673" y="83692"/>
                  <a:pt x="53722" y="86740"/>
                </a:cubicBezTo>
                <a:cubicBezTo>
                  <a:pt x="57532" y="90551"/>
                  <a:pt x="61976" y="92710"/>
                  <a:pt x="66802" y="92710"/>
                </a:cubicBezTo>
                <a:cubicBezTo>
                  <a:pt x="72010" y="92964"/>
                  <a:pt x="75947" y="91440"/>
                  <a:pt x="79122" y="88265"/>
                </a:cubicBezTo>
                <a:cubicBezTo>
                  <a:pt x="83439" y="84074"/>
                  <a:pt x="86361" y="75818"/>
                  <a:pt x="87885" y="63500"/>
                </a:cubicBezTo>
                <a:close/>
              </a:path>
            </a:pathLst>
          </a:custGeom>
          <a:solidFill>
            <a:srgbClr val="CFCDC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" name="Picture 17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620688"/>
            <a:ext cx="1800200" cy="1728192"/>
          </a:xfrm>
          <a:prstGeom prst="rect">
            <a:avLst/>
          </a:prstGeom>
          <a:noFill/>
          <a:extLst/>
        </p:spPr>
      </p:pic>
      <p:pic>
        <p:nvPicPr>
          <p:cNvPr id="172" name="Picture 17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1760" y="620688"/>
            <a:ext cx="2016224" cy="1728191"/>
          </a:xfrm>
          <a:prstGeom prst="rect">
            <a:avLst/>
          </a:prstGeom>
          <a:noFill/>
          <a:extLst/>
        </p:spPr>
      </p:pic>
      <p:sp>
        <p:nvSpPr>
          <p:cNvPr id="173" name="Freeform 173"/>
          <p:cNvSpPr/>
          <p:nvPr/>
        </p:nvSpPr>
        <p:spPr>
          <a:xfrm>
            <a:off x="827585" y="1196752"/>
            <a:ext cx="576064" cy="470193"/>
          </a:xfrm>
          <a:custGeom>
            <a:avLst/>
            <a:gdLst/>
            <a:ahLst/>
            <a:cxnLst/>
            <a:rect l="0" t="0" r="0" b="0"/>
            <a:pathLst>
              <a:path w="780288" h="733044">
                <a:moveTo>
                  <a:pt x="0" y="733044"/>
                </a:moveTo>
                <a:lnTo>
                  <a:pt x="780288" y="733044"/>
                </a:lnTo>
                <a:lnTo>
                  <a:pt x="780288" y="0"/>
                </a:lnTo>
                <a:lnTo>
                  <a:pt x="0" y="0"/>
                </a:lnTo>
                <a:lnTo>
                  <a:pt x="0" y="733044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60032" y="908720"/>
            <a:ext cx="396044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5" name="Freeform 175"/>
          <p:cNvSpPr/>
          <p:nvPr/>
        </p:nvSpPr>
        <p:spPr>
          <a:xfrm>
            <a:off x="5004048" y="1268760"/>
            <a:ext cx="3724845" cy="504056"/>
          </a:xfrm>
          <a:custGeom>
            <a:avLst/>
            <a:gdLst/>
            <a:ahLst/>
            <a:cxnLst/>
            <a:rect l="0" t="0" r="0" b="0"/>
            <a:pathLst>
              <a:path w="3020567" h="591312">
                <a:moveTo>
                  <a:pt x="0" y="591312"/>
                </a:moveTo>
                <a:lnTo>
                  <a:pt x="3020567" y="591312"/>
                </a:lnTo>
                <a:lnTo>
                  <a:pt x="3020567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3140968"/>
            <a:ext cx="475252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7" name="Freeform 177"/>
          <p:cNvSpPr/>
          <p:nvPr/>
        </p:nvSpPr>
        <p:spPr>
          <a:xfrm>
            <a:off x="539552" y="4077072"/>
            <a:ext cx="2832702" cy="432048"/>
          </a:xfrm>
          <a:custGeom>
            <a:avLst/>
            <a:gdLst/>
            <a:ahLst/>
            <a:cxnLst/>
            <a:rect l="0" t="0" r="0" b="0"/>
            <a:pathLst>
              <a:path w="2342389" h="428244">
                <a:moveTo>
                  <a:pt x="0" y="428244"/>
                </a:moveTo>
                <a:lnTo>
                  <a:pt x="2342389" y="428244"/>
                </a:lnTo>
                <a:lnTo>
                  <a:pt x="2342389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" name="Picture 17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1463847">
            <a:off x="4469378" y="1656507"/>
            <a:ext cx="1091212" cy="537072"/>
          </a:xfrm>
          <a:prstGeom prst="rect">
            <a:avLst/>
          </a:prstGeom>
          <a:noFill/>
          <a:extLst/>
        </p:spPr>
      </p:pic>
      <p:pic>
        <p:nvPicPr>
          <p:cNvPr id="179" name="Picture 17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52120" y="2348880"/>
            <a:ext cx="1033311" cy="500497"/>
          </a:xfrm>
          <a:prstGeom prst="rect">
            <a:avLst/>
          </a:prstGeom>
          <a:noFill/>
          <a:extLst/>
        </p:spPr>
      </p:pic>
      <p:sp>
        <p:nvSpPr>
          <p:cNvPr id="180" name="Rectangle 180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552902" y="6460119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467544" y="188640"/>
            <a:ext cx="304275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1.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Открываем Pla</a:t>
            </a:r>
            <a:r>
              <a:rPr lang="en-US" sz="1296" b="0" i="0" spc="-21" baseline="0" dirty="0">
                <a:latin typeface="Times New Roman"/>
              </a:rPr>
              <a:t>y</a:t>
            </a:r>
            <a:r>
              <a:rPr lang="en-US" sz="1296" b="0" i="0" spc="0" baseline="0" dirty="0">
                <a:latin typeface="Times New Roman"/>
              </a:rPr>
              <a:t> </a:t>
            </a:r>
            <a:r>
              <a:rPr lang="en-US" sz="1296" b="1" i="0" spc="0" baseline="0" dirty="0">
                <a:latin typeface="Times New Roman"/>
              </a:rPr>
              <a:t>Маркет</a:t>
            </a:r>
            <a:r>
              <a:rPr lang="en-US" sz="1296" b="0" i="0" spc="0" baseline="0" dirty="0">
                <a:latin typeface="Times New Roman"/>
              </a:rPr>
              <a:t> или App Store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552902" y="94041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552902" y="113689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552902" y="133435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552902" y="153084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552902" y="172732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552902" y="192405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2" name="Rectangle 192"/>
          <p:cNvSpPr/>
          <p:nvPr/>
        </p:nvSpPr>
        <p:spPr>
          <a:xfrm>
            <a:off x="552902" y="212053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552902" y="231702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552902" y="251350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5" name="Rectangle 195"/>
          <p:cNvSpPr/>
          <p:nvPr/>
        </p:nvSpPr>
        <p:spPr>
          <a:xfrm>
            <a:off x="1106172" y="270999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6" name="Rectangle 196"/>
          <p:cNvSpPr/>
          <p:nvPr/>
        </p:nvSpPr>
        <p:spPr>
          <a:xfrm>
            <a:off x="1106172" y="284195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7" name="Rectangle 197"/>
          <p:cNvSpPr/>
          <p:nvPr/>
        </p:nvSpPr>
        <p:spPr>
          <a:xfrm>
            <a:off x="5148064" y="188640"/>
            <a:ext cx="34788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2.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В строке поиска введите </a:t>
            </a:r>
            <a:r>
              <a:rPr lang="en-US" sz="1296" b="0" i="0" spc="-11" baseline="0" dirty="0">
                <a:latin typeface="Times New Roman"/>
              </a:rPr>
              <a:t>«</a:t>
            </a:r>
            <a:r>
              <a:rPr lang="en-US" sz="1296" b="0" i="0" spc="0" baseline="0" dirty="0">
                <a:latin typeface="Times New Roman"/>
              </a:rPr>
              <a:t>Гос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ги югры</a:t>
            </a:r>
            <a:r>
              <a:rPr lang="en-US" sz="1296" b="0" i="0" spc="-11" baseline="0" dirty="0">
                <a:latin typeface="Times New Roman"/>
              </a:rPr>
              <a:t>»</a:t>
            </a:r>
            <a:r>
              <a:rPr lang="en-US" sz="1296" b="0" i="0" spc="0" baseline="0" dirty="0">
                <a:latin typeface="Times New Roman"/>
              </a:rPr>
              <a:t>.   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6012160" y="54868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199" name="Rectangle 199"/>
          <p:cNvSpPr/>
          <p:nvPr/>
        </p:nvSpPr>
        <p:spPr>
          <a:xfrm>
            <a:off x="1106172" y="327419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2339752" y="2780928"/>
            <a:ext cx="399609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3.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В появившемся списке выберите «Гос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ги Югры» 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1106172" y="60722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221" name="Rectangle 221"/>
          <p:cNvSpPr/>
          <p:nvPr/>
        </p:nvSpPr>
        <p:spPr>
          <a:xfrm>
            <a:off x="1106172" y="620328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pic>
        <p:nvPicPr>
          <p:cNvPr id="181" name="Picture 17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1" t="24490" r="83510" b="61462"/>
          <a:stretch>
            <a:fillRect/>
          </a:stretch>
        </p:blipFill>
        <p:spPr>
          <a:xfrm>
            <a:off x="5796136" y="3573016"/>
            <a:ext cx="236788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9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05804" y="849475"/>
            <a:ext cx="3385603" cy="2254189"/>
          </a:xfrm>
          <a:prstGeom prst="rect">
            <a:avLst/>
          </a:prstGeom>
          <a:noFill/>
          <a:extLst/>
        </p:spPr>
      </p:pic>
      <p:sp>
        <p:nvSpPr>
          <p:cNvPr id="294" name="Freeform 294"/>
          <p:cNvSpPr/>
          <p:nvPr/>
        </p:nvSpPr>
        <p:spPr>
          <a:xfrm>
            <a:off x="1138978" y="1835806"/>
            <a:ext cx="3146012" cy="275664"/>
          </a:xfrm>
          <a:custGeom>
            <a:avLst/>
            <a:gdLst/>
            <a:ahLst/>
            <a:cxnLst/>
            <a:rect l="0" t="0" r="0" b="0"/>
            <a:pathLst>
              <a:path w="2601468" h="429768">
                <a:moveTo>
                  <a:pt x="0" y="429768"/>
                </a:moveTo>
                <a:lnTo>
                  <a:pt x="2601468" y="429768"/>
                </a:lnTo>
                <a:lnTo>
                  <a:pt x="2601468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29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2564904"/>
            <a:ext cx="3925604" cy="1484871"/>
          </a:xfrm>
          <a:prstGeom prst="rect">
            <a:avLst/>
          </a:prstGeom>
          <a:noFill/>
          <a:extLst/>
        </p:spPr>
      </p:pic>
      <p:pic>
        <p:nvPicPr>
          <p:cNvPr id="296" name="Picture 29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624" y="4780120"/>
            <a:ext cx="5033250" cy="1817232"/>
          </a:xfrm>
          <a:prstGeom prst="rect">
            <a:avLst/>
          </a:prstGeom>
          <a:noFill/>
          <a:extLst/>
        </p:spPr>
      </p:pic>
      <p:sp>
        <p:nvSpPr>
          <p:cNvPr id="297" name="Freeform 297"/>
          <p:cNvSpPr/>
          <p:nvPr/>
        </p:nvSpPr>
        <p:spPr>
          <a:xfrm>
            <a:off x="1187624" y="5877272"/>
            <a:ext cx="5033252" cy="504056"/>
          </a:xfrm>
          <a:custGeom>
            <a:avLst/>
            <a:gdLst/>
            <a:ahLst/>
            <a:cxnLst/>
            <a:rect l="0" t="0" r="0" b="0"/>
            <a:pathLst>
              <a:path w="4162045" h="571500">
                <a:moveTo>
                  <a:pt x="0" y="571500"/>
                </a:moveTo>
                <a:lnTo>
                  <a:pt x="4162045" y="571500"/>
                </a:lnTo>
                <a:lnTo>
                  <a:pt x="4162045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" name="Picture 29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3" y="2348881"/>
            <a:ext cx="1368152" cy="792088"/>
          </a:xfrm>
          <a:prstGeom prst="rect">
            <a:avLst/>
          </a:prstGeom>
          <a:noFill/>
          <a:extLst/>
        </p:spPr>
      </p:pic>
      <p:pic>
        <p:nvPicPr>
          <p:cNvPr id="299" name="Picture 29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2160" y="4221088"/>
            <a:ext cx="862220" cy="1146808"/>
          </a:xfrm>
          <a:prstGeom prst="rect">
            <a:avLst/>
          </a:prstGeom>
          <a:noFill/>
          <a:extLst/>
        </p:spPr>
      </p:pic>
      <p:pic>
        <p:nvPicPr>
          <p:cNvPr id="300" name="Picture 30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07904" y="908720"/>
            <a:ext cx="1537367" cy="792088"/>
          </a:xfrm>
          <a:prstGeom prst="rect">
            <a:avLst/>
          </a:prstGeom>
          <a:noFill/>
          <a:extLst/>
        </p:spPr>
      </p:pic>
      <p:sp>
        <p:nvSpPr>
          <p:cNvPr id="301" name="Rectangle 301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302" name="Rectangle 302"/>
          <p:cNvSpPr/>
          <p:nvPr/>
        </p:nvSpPr>
        <p:spPr>
          <a:xfrm>
            <a:off x="552902" y="6460119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1106172" y="37621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829353" y="497369"/>
            <a:ext cx="5747343" cy="469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4.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Нажмите кнопк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 «Установить», дождитесь завершения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становки и откройте </a:t>
            </a:r>
          </a:p>
          <a:p>
            <a:pPr marL="228904">
              <a:lnSpc>
                <a:spcPts val="1513"/>
              </a:lnSpc>
            </a:pPr>
            <a:r>
              <a:rPr lang="en-US" sz="1296" b="0" i="0" spc="0" baseline="0" dirty="0">
                <a:latin typeface="Times New Roman"/>
              </a:rPr>
              <a:t>приложение. 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1106172" y="80844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1106172" y="94041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1106172" y="107140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1106172" y="120239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1106172" y="133435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1106172" y="146534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1" name="Rectangle 311"/>
          <p:cNvSpPr/>
          <p:nvPr/>
        </p:nvSpPr>
        <p:spPr>
          <a:xfrm>
            <a:off x="1106172" y="159731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1106172" y="17283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3" name="Rectangle 313"/>
          <p:cNvSpPr/>
          <p:nvPr/>
        </p:nvSpPr>
        <p:spPr>
          <a:xfrm>
            <a:off x="1106172" y="186027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4" name="Rectangle 314"/>
          <p:cNvSpPr/>
          <p:nvPr/>
        </p:nvSpPr>
        <p:spPr>
          <a:xfrm>
            <a:off x="1106172" y="19915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5" name="Rectangle 315"/>
          <p:cNvSpPr/>
          <p:nvPr/>
        </p:nvSpPr>
        <p:spPr>
          <a:xfrm>
            <a:off x="1106172" y="21224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1106172" y="225446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7" name="Rectangle 317"/>
          <p:cNvSpPr/>
          <p:nvPr/>
        </p:nvSpPr>
        <p:spPr>
          <a:xfrm>
            <a:off x="1106172" y="238545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8" name="Rectangle 318"/>
          <p:cNvSpPr/>
          <p:nvPr/>
        </p:nvSpPr>
        <p:spPr>
          <a:xfrm>
            <a:off x="1106172" y="251741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1106172" y="264840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0" name="Rectangle 320"/>
          <p:cNvSpPr/>
          <p:nvPr/>
        </p:nvSpPr>
        <p:spPr>
          <a:xfrm>
            <a:off x="1106172" y="278037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1" name="Rectangle 321"/>
          <p:cNvSpPr/>
          <p:nvPr/>
        </p:nvSpPr>
        <p:spPr>
          <a:xfrm>
            <a:off x="1106172" y="291136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2" name="Rectangle 322"/>
          <p:cNvSpPr/>
          <p:nvPr/>
        </p:nvSpPr>
        <p:spPr>
          <a:xfrm>
            <a:off x="1106172" y="304235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3" name="Rectangle 323"/>
          <p:cNvSpPr/>
          <p:nvPr/>
        </p:nvSpPr>
        <p:spPr>
          <a:xfrm>
            <a:off x="1106172" y="317431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1106172" y="330547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5" name="Rectangle 325"/>
          <p:cNvSpPr/>
          <p:nvPr/>
        </p:nvSpPr>
        <p:spPr>
          <a:xfrm>
            <a:off x="1106172" y="343743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6" name="Rectangle 326"/>
          <p:cNvSpPr/>
          <p:nvPr/>
        </p:nvSpPr>
        <p:spPr>
          <a:xfrm>
            <a:off x="1106172" y="356842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1106172" y="37003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1106172" y="383138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29" name="Rectangle 329"/>
          <p:cNvSpPr/>
          <p:nvPr/>
        </p:nvSpPr>
        <p:spPr>
          <a:xfrm>
            <a:off x="1106172" y="396335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40" name="Rectangle 340"/>
          <p:cNvSpPr/>
          <p:nvPr/>
        </p:nvSpPr>
        <p:spPr>
          <a:xfrm>
            <a:off x="1106172" y="540838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41" name="Rectangle 341"/>
          <p:cNvSpPr/>
          <p:nvPr/>
        </p:nvSpPr>
        <p:spPr>
          <a:xfrm>
            <a:off x="1106172" y="554035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42" name="Rectangle 342"/>
          <p:cNvSpPr/>
          <p:nvPr/>
        </p:nvSpPr>
        <p:spPr>
          <a:xfrm>
            <a:off x="1106172" y="567134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43" name="Rectangle 343"/>
          <p:cNvSpPr/>
          <p:nvPr/>
        </p:nvSpPr>
        <p:spPr>
          <a:xfrm>
            <a:off x="1106172" y="580331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44" name="Rectangle 344"/>
          <p:cNvSpPr/>
          <p:nvPr/>
        </p:nvSpPr>
        <p:spPr>
          <a:xfrm>
            <a:off x="1106172" y="593446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45" name="Rectangle 345"/>
          <p:cNvSpPr/>
          <p:nvPr/>
        </p:nvSpPr>
        <p:spPr>
          <a:xfrm>
            <a:off x="1106172" y="606545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346" name="Rectangle 346"/>
          <p:cNvSpPr/>
          <p:nvPr/>
        </p:nvSpPr>
        <p:spPr>
          <a:xfrm>
            <a:off x="1106172" y="619741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1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617801"/>
            <a:ext cx="2753450" cy="1753692"/>
          </a:xfrm>
          <a:prstGeom prst="rect">
            <a:avLst/>
          </a:prstGeom>
          <a:noFill/>
          <a:extLst/>
        </p:spPr>
      </p:pic>
      <p:pic>
        <p:nvPicPr>
          <p:cNvPr id="419" name="Picture 4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1720" y="3429000"/>
            <a:ext cx="3765262" cy="3073361"/>
          </a:xfrm>
          <a:prstGeom prst="rect">
            <a:avLst/>
          </a:prstGeom>
          <a:noFill/>
          <a:extLst/>
        </p:spPr>
      </p:pic>
      <p:sp>
        <p:nvSpPr>
          <p:cNvPr id="420" name="Freeform 420"/>
          <p:cNvSpPr/>
          <p:nvPr/>
        </p:nvSpPr>
        <p:spPr>
          <a:xfrm>
            <a:off x="2324031" y="4946313"/>
            <a:ext cx="3256081" cy="317698"/>
          </a:xfrm>
          <a:custGeom>
            <a:avLst/>
            <a:gdLst/>
            <a:ahLst/>
            <a:cxnLst/>
            <a:rect l="0" t="0" r="0" b="0"/>
            <a:pathLst>
              <a:path w="2790444" h="495300">
                <a:moveTo>
                  <a:pt x="0" y="495300"/>
                </a:moveTo>
                <a:lnTo>
                  <a:pt x="2790444" y="495300"/>
                </a:lnTo>
                <a:lnTo>
                  <a:pt x="2790444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2324031" y="5348079"/>
            <a:ext cx="3256081" cy="317698"/>
          </a:xfrm>
          <a:custGeom>
            <a:avLst/>
            <a:gdLst/>
            <a:ahLst/>
            <a:cxnLst/>
            <a:rect l="0" t="0" r="0" b="0"/>
            <a:pathLst>
              <a:path w="2790444" h="495300">
                <a:moveTo>
                  <a:pt x="0" y="495300"/>
                </a:moveTo>
                <a:lnTo>
                  <a:pt x="2790444" y="495300"/>
                </a:lnTo>
                <a:lnTo>
                  <a:pt x="2790444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34205" y="1484220"/>
            <a:ext cx="1554882" cy="963113"/>
          </a:xfrm>
          <a:prstGeom prst="rect">
            <a:avLst/>
          </a:prstGeom>
          <a:noFill/>
          <a:extLst/>
        </p:spPr>
      </p:pic>
      <p:pic>
        <p:nvPicPr>
          <p:cNvPr id="423" name="Picture 42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93321" y="4326883"/>
            <a:ext cx="1554882" cy="963114"/>
          </a:xfrm>
          <a:prstGeom prst="rect">
            <a:avLst/>
          </a:prstGeom>
          <a:noFill/>
          <a:extLst/>
        </p:spPr>
      </p:pic>
      <p:pic>
        <p:nvPicPr>
          <p:cNvPr id="424" name="Picture 42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2348880"/>
            <a:ext cx="2753450" cy="585541"/>
          </a:xfrm>
          <a:prstGeom prst="rect">
            <a:avLst/>
          </a:prstGeom>
          <a:noFill/>
          <a:extLst/>
        </p:spPr>
      </p:pic>
      <p:sp>
        <p:nvSpPr>
          <p:cNvPr id="425" name="Freeform 425"/>
          <p:cNvSpPr/>
          <p:nvPr/>
        </p:nvSpPr>
        <p:spPr>
          <a:xfrm>
            <a:off x="1115616" y="2636912"/>
            <a:ext cx="2746116" cy="317698"/>
          </a:xfrm>
          <a:custGeom>
            <a:avLst/>
            <a:gdLst/>
            <a:ahLst/>
            <a:cxnLst/>
            <a:rect l="0" t="0" r="0" b="0"/>
            <a:pathLst>
              <a:path w="2429255" h="495300">
                <a:moveTo>
                  <a:pt x="0" y="495300"/>
                </a:moveTo>
                <a:lnTo>
                  <a:pt x="2429255" y="495300"/>
                </a:lnTo>
                <a:lnTo>
                  <a:pt x="242925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noFill/>
          <a:ln w="57911" cap="flat" cmpd="sng">
            <a:solidFill>
              <a:srgbClr val="66FF3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426"/>
          <p:cNvSpPr/>
          <p:nvPr/>
        </p:nvSpPr>
        <p:spPr>
          <a:xfrm>
            <a:off x="552902" y="287003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427" name="Rectangle 427"/>
          <p:cNvSpPr/>
          <p:nvPr/>
        </p:nvSpPr>
        <p:spPr>
          <a:xfrm>
            <a:off x="552902" y="6460119"/>
            <a:ext cx="32060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0" baseline="0" dirty="0">
                <a:latin typeface="Calibri Light"/>
              </a:rPr>
              <a:t> </a:t>
            </a:r>
          </a:p>
        </p:txBody>
      </p:sp>
      <p:sp>
        <p:nvSpPr>
          <p:cNvPr id="428" name="Rectangle 428"/>
          <p:cNvSpPr/>
          <p:nvPr/>
        </p:nvSpPr>
        <p:spPr>
          <a:xfrm>
            <a:off x="323528" y="260648"/>
            <a:ext cx="40362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5.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После зап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ска приложения нажмите кнопк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 «Войти» </a:t>
            </a:r>
          </a:p>
        </p:txBody>
      </p:sp>
      <p:sp>
        <p:nvSpPr>
          <p:cNvPr id="429" name="Rectangle 429"/>
          <p:cNvSpPr/>
          <p:nvPr/>
        </p:nvSpPr>
        <p:spPr>
          <a:xfrm>
            <a:off x="1106172" y="54532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0" name="Rectangle 430"/>
          <p:cNvSpPr/>
          <p:nvPr/>
        </p:nvSpPr>
        <p:spPr>
          <a:xfrm>
            <a:off x="1106172" y="67745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1" name="Rectangle 431"/>
          <p:cNvSpPr/>
          <p:nvPr/>
        </p:nvSpPr>
        <p:spPr>
          <a:xfrm>
            <a:off x="1106172" y="80844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2" name="Rectangle 432"/>
          <p:cNvSpPr/>
          <p:nvPr/>
        </p:nvSpPr>
        <p:spPr>
          <a:xfrm>
            <a:off x="1106172" y="94041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3" name="Rectangle 433"/>
          <p:cNvSpPr/>
          <p:nvPr/>
        </p:nvSpPr>
        <p:spPr>
          <a:xfrm>
            <a:off x="1106172" y="107140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4" name="Rectangle 434"/>
          <p:cNvSpPr/>
          <p:nvPr/>
        </p:nvSpPr>
        <p:spPr>
          <a:xfrm>
            <a:off x="1106172" y="120239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5" name="Rectangle 435"/>
          <p:cNvSpPr/>
          <p:nvPr/>
        </p:nvSpPr>
        <p:spPr>
          <a:xfrm>
            <a:off x="1106172" y="133435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6" name="Rectangle 436"/>
          <p:cNvSpPr/>
          <p:nvPr/>
        </p:nvSpPr>
        <p:spPr>
          <a:xfrm>
            <a:off x="1106172" y="146534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7" name="Rectangle 437"/>
          <p:cNvSpPr/>
          <p:nvPr/>
        </p:nvSpPr>
        <p:spPr>
          <a:xfrm>
            <a:off x="1106172" y="159731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8" name="Rectangle 438"/>
          <p:cNvSpPr/>
          <p:nvPr/>
        </p:nvSpPr>
        <p:spPr>
          <a:xfrm>
            <a:off x="1106172" y="17283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39" name="Rectangle 439"/>
          <p:cNvSpPr/>
          <p:nvPr/>
        </p:nvSpPr>
        <p:spPr>
          <a:xfrm>
            <a:off x="1106172" y="186027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1106172" y="199150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1" name="Rectangle 441"/>
          <p:cNvSpPr/>
          <p:nvPr/>
        </p:nvSpPr>
        <p:spPr>
          <a:xfrm>
            <a:off x="1106172" y="2122494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2" name="Rectangle 442"/>
          <p:cNvSpPr/>
          <p:nvPr/>
        </p:nvSpPr>
        <p:spPr>
          <a:xfrm>
            <a:off x="1106172" y="225446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106172" y="238545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4" name="Rectangle 444"/>
          <p:cNvSpPr/>
          <p:nvPr/>
        </p:nvSpPr>
        <p:spPr>
          <a:xfrm>
            <a:off x="1106172" y="251741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1106172" y="264840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6" name="Rectangle 446"/>
          <p:cNvSpPr/>
          <p:nvPr/>
        </p:nvSpPr>
        <p:spPr>
          <a:xfrm>
            <a:off x="1106172" y="278037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7" name="Rectangle 447"/>
          <p:cNvSpPr/>
          <p:nvPr/>
        </p:nvSpPr>
        <p:spPr>
          <a:xfrm>
            <a:off x="1106172" y="291136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8" name="Rectangle 448"/>
          <p:cNvSpPr/>
          <p:nvPr/>
        </p:nvSpPr>
        <p:spPr>
          <a:xfrm>
            <a:off x="1106172" y="304235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49" name="Rectangle 449"/>
          <p:cNvSpPr/>
          <p:nvPr/>
        </p:nvSpPr>
        <p:spPr>
          <a:xfrm>
            <a:off x="539552" y="2996952"/>
            <a:ext cx="634334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Times New Roman"/>
              </a:rPr>
              <a:t>6.</a:t>
            </a:r>
            <a:r>
              <a:rPr lang="en-US" sz="1800" b="1" i="0" spc="-56" baseline="0" dirty="0">
                <a:latin typeface="Arial"/>
              </a:rPr>
              <a:t> </a:t>
            </a:r>
            <a:r>
              <a:rPr lang="en-US" sz="1296" b="0" i="0" spc="0" baseline="0" dirty="0">
                <a:latin typeface="Times New Roman"/>
              </a:rPr>
              <a:t>Для входа в приложение необходимо ввести свои 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четные данные (портал Гос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сл</a:t>
            </a:r>
            <a:r>
              <a:rPr lang="en-US" sz="1296" b="0" i="0" spc="-24" baseline="0" dirty="0">
                <a:latin typeface="Times New Roman"/>
              </a:rPr>
              <a:t>у</a:t>
            </a:r>
            <a:r>
              <a:rPr lang="en-US" sz="1296" b="0" i="0" spc="0" baseline="0" dirty="0">
                <a:latin typeface="Times New Roman"/>
              </a:rPr>
              <a:t>ги) </a:t>
            </a:r>
          </a:p>
        </p:txBody>
      </p:sp>
      <p:sp>
        <p:nvSpPr>
          <p:cNvPr id="450" name="Rectangle 450"/>
          <p:cNvSpPr/>
          <p:nvPr/>
        </p:nvSpPr>
        <p:spPr>
          <a:xfrm>
            <a:off x="1106172" y="334359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1" name="Rectangle 451"/>
          <p:cNvSpPr/>
          <p:nvPr/>
        </p:nvSpPr>
        <p:spPr>
          <a:xfrm>
            <a:off x="1106172" y="3475561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2" name="Rectangle 452"/>
          <p:cNvSpPr/>
          <p:nvPr/>
        </p:nvSpPr>
        <p:spPr>
          <a:xfrm>
            <a:off x="1106172" y="360655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3" name="Rectangle 453"/>
          <p:cNvSpPr/>
          <p:nvPr/>
        </p:nvSpPr>
        <p:spPr>
          <a:xfrm>
            <a:off x="1106172" y="373851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4" name="Rectangle 454"/>
          <p:cNvSpPr/>
          <p:nvPr/>
        </p:nvSpPr>
        <p:spPr>
          <a:xfrm>
            <a:off x="1106172" y="386950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5" name="Rectangle 455"/>
          <p:cNvSpPr/>
          <p:nvPr/>
        </p:nvSpPr>
        <p:spPr>
          <a:xfrm>
            <a:off x="1106172" y="400049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6" name="Rectangle 456"/>
          <p:cNvSpPr/>
          <p:nvPr/>
        </p:nvSpPr>
        <p:spPr>
          <a:xfrm>
            <a:off x="1106172" y="4132463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7" name="Rectangle 457"/>
          <p:cNvSpPr/>
          <p:nvPr/>
        </p:nvSpPr>
        <p:spPr>
          <a:xfrm>
            <a:off x="1106172" y="426345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59" name="Rectangle 459"/>
          <p:cNvSpPr/>
          <p:nvPr/>
        </p:nvSpPr>
        <p:spPr>
          <a:xfrm>
            <a:off x="1106172" y="4526408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60" name="Rectangle 460"/>
          <p:cNvSpPr/>
          <p:nvPr/>
        </p:nvSpPr>
        <p:spPr>
          <a:xfrm>
            <a:off x="1106172" y="4658620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61" name="Rectangle 461"/>
          <p:cNvSpPr/>
          <p:nvPr/>
        </p:nvSpPr>
        <p:spPr>
          <a:xfrm>
            <a:off x="1106172" y="4789609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67" name="Rectangle 467"/>
          <p:cNvSpPr/>
          <p:nvPr/>
        </p:nvSpPr>
        <p:spPr>
          <a:xfrm>
            <a:off x="1106172" y="557847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68" name="Rectangle 468"/>
          <p:cNvSpPr/>
          <p:nvPr/>
        </p:nvSpPr>
        <p:spPr>
          <a:xfrm>
            <a:off x="1106172" y="5709467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69" name="Rectangle 469"/>
          <p:cNvSpPr/>
          <p:nvPr/>
        </p:nvSpPr>
        <p:spPr>
          <a:xfrm>
            <a:off x="1106172" y="584045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70" name="Rectangle 470"/>
          <p:cNvSpPr/>
          <p:nvPr/>
        </p:nvSpPr>
        <p:spPr>
          <a:xfrm>
            <a:off x="1106172" y="5972586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71" name="Rectangle 471"/>
          <p:cNvSpPr/>
          <p:nvPr/>
        </p:nvSpPr>
        <p:spPr>
          <a:xfrm>
            <a:off x="1106172" y="6103575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  <p:sp>
        <p:nvSpPr>
          <p:cNvPr id="472" name="Rectangle 472"/>
          <p:cNvSpPr/>
          <p:nvPr/>
        </p:nvSpPr>
        <p:spPr>
          <a:xfrm>
            <a:off x="1106172" y="6235542"/>
            <a:ext cx="41678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0" i="0" spc="0" baseline="0" dirty="0"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570</Words>
  <Application>Microsoft Office PowerPoint</Application>
  <PresentationFormat>Экран (4:3)</PresentationFormat>
  <Paragraphs>264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Работа в системе  Гис образование Югры  и в приложении Госуслуги югры</vt:lpstr>
      <vt:lpstr>http://komsch.ru – сайт школы (http://kom-school.86.i-schools.ru/)  https://cop.admhmao.ru/ - электронный дневник  http://komsch.meteo86.site/ - метеостанция</vt:lpstr>
      <vt:lpstr>http://komsch.ru</vt:lpstr>
      <vt:lpstr>https://cop.admhmao.ru </vt:lpstr>
      <vt:lpstr>Слайд 5</vt:lpstr>
      <vt:lpstr>Установка и настройка приложения  «Госуслуги Югры»  </vt:lpstr>
      <vt:lpstr>Слайд 7</vt:lpstr>
      <vt:lpstr>Слайд 8</vt:lpstr>
      <vt:lpstr>Слайд 9</vt:lpstr>
      <vt:lpstr>Слайд 10</vt:lpstr>
      <vt:lpstr>Слайд 11</vt:lpstr>
      <vt:lpstr>Слайд 12</vt:lpstr>
      <vt:lpstr>Все вопросы, замечания и предложения по работе мобильного приложения «Госуслуги Югры»  направлять по электронному адресу support86@gosuslugi.ru  </vt:lpstr>
      <vt:lpstr>Использование приложения  «Госуслуги Югры»  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системе  Гис образование Югры  и в приложении Госуслуги югры</dc:title>
  <dc:creator>Informatic</dc:creator>
  <cp:lastModifiedBy>SAM</cp:lastModifiedBy>
  <cp:revision>3</cp:revision>
  <dcterms:created xsi:type="dcterms:W3CDTF">2019-12-20T04:15:20Z</dcterms:created>
  <dcterms:modified xsi:type="dcterms:W3CDTF">2020-10-20T10:19:09Z</dcterms:modified>
</cp:coreProperties>
</file>