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69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6" r:id="rId31"/>
    <p:sldId id="289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7153-203A-4B3B-B334-B35F7F96739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A720-CE8C-4475-A009-C47EDA81B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A720-CE8C-4475-A009-C47EDA81BF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0210-911E-4157-BDE3-0D3CAECA5514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0C0B-C31B-4C6E-ADB8-F0D7173A25CA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3F02-2867-43C1-96F9-9DD1404C211A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101-1AF3-41A1-A603-58361030E4CD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EE9-7DBB-4F1A-8D4D-83D6893B0721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CDB1-71E3-4250-B5B6-4BCC08924B85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ABC6-403A-4AC1-916C-E061DDCAB618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639F-2585-4E71-BD84-4AA181A8CC3A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6170-C2D0-479E-BC5F-0ACCF1D48B6A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24A5-A705-4017-AF21-38F66D0B5C59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75BD-A395-4980-98A1-ADBE184DEC3C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4E0291-CAAA-4D0F-B4E6-A39315EC4D8D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4FAF5B-7103-4996-994F-277899CD57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omsch.ru/meteostation/showdata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kom-school.86.i-school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sgeyser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851648" cy="1828800"/>
          </a:xfrm>
        </p:spPr>
        <p:txBody>
          <a:bodyPr>
            <a:normAutofit/>
          </a:bodyPr>
          <a:lstStyle/>
          <a:p>
            <a:r>
              <a:rPr lang="ru-RU" sz="4000" b="1" dirty="0"/>
              <a:t>Проект «Школьная метеостанция на Ардуино для определения актированных дней»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14908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Работу выполнил: </a:t>
            </a:r>
          </a:p>
          <a:p>
            <a:r>
              <a:rPr lang="ru-RU" dirty="0"/>
              <a:t>ученик 9 класса,</a:t>
            </a:r>
          </a:p>
          <a:p>
            <a:r>
              <a:rPr lang="ru-RU" dirty="0" err="1"/>
              <a:t>Тишенских</a:t>
            </a:r>
            <a:r>
              <a:rPr lang="ru-RU" dirty="0"/>
              <a:t> Александр Юрьевич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учитель информатики</a:t>
            </a:r>
          </a:p>
          <a:p>
            <a:r>
              <a:rPr lang="ru-RU" dirty="0" err="1"/>
              <a:t>Миняков</a:t>
            </a:r>
            <a:r>
              <a:rPr lang="ru-RU" dirty="0"/>
              <a:t> Сергей Александрович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24744"/>
            <a:ext cx="490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Конкурс молодых изобретателей </a:t>
            </a:r>
            <a:r>
              <a:rPr lang="ru-RU" b="1" dirty="0" smtClean="0"/>
              <a:t> 2018 </a:t>
            </a:r>
            <a:r>
              <a:rPr lang="ru-RU" b="1" dirty="0"/>
              <a:t>год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813651" y="6235080"/>
            <a:ext cx="1516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 Комсомольский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692696"/>
            <a:ext cx="889248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Школьные метеостанции в продаже</a:t>
            </a:r>
            <a:endParaRPr lang="ru-RU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412776"/>
            <a:ext cx="59149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723578"/>
            <a:ext cx="5400600" cy="29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10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метеостанции </a:t>
            </a:r>
            <a:endParaRPr lang="ru-RU" dirty="0"/>
          </a:p>
        </p:txBody>
      </p:sp>
      <p:pic>
        <p:nvPicPr>
          <p:cNvPr id="14337" name="Picture 1" descr="C:\Users\Informatic\Desktop\Заявки\Конкурс\DSC_1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4680520" cy="263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D:\Новая папка\IMG_20181101_145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348880"/>
            <a:ext cx="5134852" cy="389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11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Барометр </a:t>
            </a:r>
            <a:r>
              <a:rPr lang="en-US" dirty="0" err="1" smtClean="0"/>
              <a:t>Vernier</a:t>
            </a:r>
            <a:r>
              <a:rPr lang="ru-RU" dirty="0" smtClean="0"/>
              <a:t> и термометр </a:t>
            </a:r>
            <a:r>
              <a:rPr lang="en-US" dirty="0" smtClean="0"/>
              <a:t>DS18B20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564904"/>
            <a:ext cx="38164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412776"/>
            <a:ext cx="55937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12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8064"/>
            <a:ext cx="4474840" cy="2220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Калибровка датчика температуры</a:t>
            </a:r>
            <a:endParaRPr lang="ru-RU" dirty="0"/>
          </a:p>
        </p:txBody>
      </p:sp>
      <p:pic>
        <p:nvPicPr>
          <p:cNvPr id="4" name="Содержимое 3" descr="C:\Users\Informatic\Desktop\Заявки\5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980728"/>
            <a:ext cx="50405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852936"/>
            <a:ext cx="3888432" cy="375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13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8382"/>
            <a:ext cx="7704856" cy="65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14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</a:t>
            </a:r>
            <a:r>
              <a:rPr lang="ru-RU" dirty="0" err="1" smtClean="0"/>
              <a:t>Яндекс</a:t>
            </a:r>
            <a:r>
              <a:rPr lang="ru-RU" dirty="0" smtClean="0"/>
              <a:t> погода	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654" y="1484784"/>
            <a:ext cx="90218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5373216"/>
            <a:ext cx="1080120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573016"/>
            <a:ext cx="3203848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15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Выход в Интернет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57606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437112"/>
            <a:ext cx="55446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2983617"/>
            <a:ext cx="4896544" cy="199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16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Интерфейс программы сбора данных и отправки на сервер</a:t>
            </a:r>
            <a:endParaRPr lang="ru-RU" dirty="0"/>
          </a:p>
        </p:txBody>
      </p:sp>
      <p:pic>
        <p:nvPicPr>
          <p:cNvPr id="5" name="Содержимое 4" descr="C:\Users\Informatic\Desktop\Заявки\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060848"/>
            <a:ext cx="4478292" cy="45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17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79512" y="260648"/>
            <a:ext cx="8784976" cy="583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try</a:t>
            </a:r>
            <a:endParaRPr lang="ru-RU" sz="1600" dirty="0" smtClean="0"/>
          </a:p>
          <a:p>
            <a:r>
              <a:rPr lang="ru-RU" sz="1600" b="1" dirty="0" smtClean="0"/>
              <a:t>  </a:t>
            </a:r>
            <a:r>
              <a:rPr lang="en-US" sz="1600" b="1" dirty="0" err="1" smtClean="0"/>
              <a:t>IdHTTP</a:t>
            </a:r>
            <a:r>
              <a:rPr lang="ru-RU" sz="1600" b="1" dirty="0" smtClean="0"/>
              <a:t>1.</a:t>
            </a:r>
            <a:r>
              <a:rPr lang="en-US" sz="1600" b="1" dirty="0" smtClean="0"/>
              <a:t>Get</a:t>
            </a:r>
            <a:r>
              <a:rPr lang="ru-RU" sz="1600" b="1" dirty="0" smtClean="0"/>
              <a:t>('</a:t>
            </a:r>
            <a:r>
              <a:rPr lang="en-US" sz="1600" b="1" dirty="0" smtClean="0"/>
              <a:t>https</a:t>
            </a:r>
            <a:r>
              <a:rPr lang="ru-RU" sz="1600" b="1" dirty="0" smtClean="0"/>
              <a:t>://</a:t>
            </a:r>
            <a:r>
              <a:rPr lang="en-US" sz="1600" b="1" dirty="0" err="1" smtClean="0"/>
              <a:t>yandex</a:t>
            </a:r>
            <a:r>
              <a:rPr lang="ru-RU" sz="1600" b="1" dirty="0" smtClean="0"/>
              <a:t>.</a:t>
            </a:r>
            <a:r>
              <a:rPr lang="en-US" sz="1600" b="1" dirty="0" err="1" smtClean="0"/>
              <a:t>ru</a:t>
            </a:r>
            <a:r>
              <a:rPr lang="ru-RU" sz="1600" b="1" dirty="0" smtClean="0"/>
              <a:t>/</a:t>
            </a:r>
            <a:r>
              <a:rPr lang="en-US" sz="1600" b="1" dirty="0" err="1" smtClean="0"/>
              <a:t>pogoda</a:t>
            </a:r>
            <a:r>
              <a:rPr lang="ru-RU" sz="1600" b="1" dirty="0" smtClean="0"/>
              <a:t>?</a:t>
            </a:r>
            <a:r>
              <a:rPr lang="en-US" sz="1600" b="1" dirty="0" smtClean="0"/>
              <a:t>lat</a:t>
            </a:r>
            <a:r>
              <a:rPr lang="ru-RU" sz="1600" b="1" dirty="0" smtClean="0"/>
              <a:t>=62.262663&amp;</a:t>
            </a:r>
            <a:r>
              <a:rPr lang="en-US" sz="1600" b="1" dirty="0" err="1" smtClean="0"/>
              <a:t>lon</a:t>
            </a:r>
            <a:r>
              <a:rPr lang="ru-RU" sz="1600" b="1" dirty="0" smtClean="0"/>
              <a:t>=66.995468',</a:t>
            </a:r>
            <a:r>
              <a:rPr lang="en-US" sz="1600" b="1" dirty="0" err="1" smtClean="0"/>
              <a:t>sss</a:t>
            </a:r>
            <a:r>
              <a:rPr lang="ru-RU" sz="1600" b="1" dirty="0" smtClean="0"/>
              <a:t>); //запрос на  </a:t>
            </a:r>
            <a:r>
              <a:rPr lang="ru-RU" sz="1600" b="1" dirty="0" err="1" smtClean="0"/>
              <a:t>Яндекс</a:t>
            </a:r>
            <a:r>
              <a:rPr lang="ru-RU" sz="1600" b="1" dirty="0" smtClean="0"/>
              <a:t>  погода по координатам</a:t>
            </a:r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en-US" sz="1600" dirty="0" smtClean="0"/>
              <a:t>s</a:t>
            </a:r>
            <a:r>
              <a:rPr lang="ru-RU" sz="1600" dirty="0" smtClean="0"/>
              <a:t>:=</a:t>
            </a:r>
            <a:r>
              <a:rPr lang="en-US" sz="1600" dirty="0" err="1" smtClean="0"/>
              <a:t>Utf</a:t>
            </a:r>
            <a:r>
              <a:rPr lang="ru-RU" sz="1600" dirty="0" smtClean="0"/>
              <a:t>8</a:t>
            </a:r>
            <a:r>
              <a:rPr lang="en-US" sz="1600" dirty="0" err="1" smtClean="0"/>
              <a:t>ToAnsi</a:t>
            </a:r>
            <a:r>
              <a:rPr lang="ru-RU" sz="1600" dirty="0" smtClean="0"/>
              <a:t>(</a:t>
            </a:r>
            <a:r>
              <a:rPr lang="en-US" sz="1600" dirty="0" err="1" smtClean="0"/>
              <a:t>sss</a:t>
            </a:r>
            <a:r>
              <a:rPr lang="ru-RU" sz="1600" dirty="0" smtClean="0"/>
              <a:t>.</a:t>
            </a:r>
            <a:r>
              <a:rPr lang="en-US" sz="1600" dirty="0" err="1" smtClean="0"/>
              <a:t>DataString</a:t>
            </a:r>
            <a:r>
              <a:rPr lang="ru-RU" sz="1600" dirty="0" smtClean="0"/>
              <a:t>); 		</a:t>
            </a:r>
            <a:r>
              <a:rPr lang="ru-RU" sz="1600" b="1" dirty="0" smtClean="0"/>
              <a:t>//переменной </a:t>
            </a:r>
            <a:r>
              <a:rPr lang="en-US" sz="1600" b="1" dirty="0" smtClean="0"/>
              <a:t>s</a:t>
            </a:r>
            <a:r>
              <a:rPr lang="ru-RU" sz="1600" b="1" dirty="0" smtClean="0"/>
              <a:t> присваиваем, то что получили от запроса и преобразуем в читабельный вид</a:t>
            </a:r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en-US" sz="1600" dirty="0" smtClean="0"/>
              <a:t>if pos('&lt;span class="wind-speed"&gt;',s)&lt;&gt;0 then </a:t>
            </a:r>
            <a:r>
              <a:rPr lang="ru-RU" sz="1600" dirty="0" smtClean="0"/>
              <a:t>	</a:t>
            </a:r>
            <a:r>
              <a:rPr lang="en-US" sz="1600" b="1" dirty="0" smtClean="0"/>
              <a:t>//</a:t>
            </a:r>
            <a:r>
              <a:rPr lang="ru-RU" sz="1600" b="1" dirty="0" smtClean="0"/>
              <a:t>ищем позицию скорости ветра по тегу</a:t>
            </a:r>
            <a:r>
              <a:rPr lang="en-US" sz="1600" b="1" dirty="0" smtClean="0"/>
              <a:t> &lt;span class="wind-speed"&gt;</a:t>
            </a:r>
            <a:endParaRPr lang="ru-RU" sz="1600" dirty="0" smtClean="0"/>
          </a:p>
          <a:p>
            <a:r>
              <a:rPr lang="en-US" sz="1600" dirty="0" smtClean="0"/>
              <a:t>  begin</a:t>
            </a:r>
            <a:endParaRPr lang="ru-RU" sz="1600" dirty="0" smtClean="0"/>
          </a:p>
          <a:p>
            <a:r>
              <a:rPr lang="en-US" sz="1600" dirty="0" smtClean="0"/>
              <a:t>    sc:='';</a:t>
            </a:r>
            <a:endParaRPr lang="ru-RU" sz="1600" dirty="0" smtClean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st</a:t>
            </a:r>
            <a:r>
              <a:rPr lang="en-US" sz="1600" dirty="0" smtClean="0"/>
              <a:t>:=Copy(s, pos('&lt;span class="wind-speed"&gt;',s)+25, 5); </a:t>
            </a:r>
            <a:r>
              <a:rPr lang="en-US" sz="1600" b="1" dirty="0" smtClean="0"/>
              <a:t>//</a:t>
            </a:r>
            <a:r>
              <a:rPr lang="ru-RU" sz="1600" b="1" dirty="0" smtClean="0"/>
              <a:t>убираем  лишнее</a:t>
            </a:r>
            <a:endParaRPr lang="ru-RU" sz="1600" dirty="0" smtClean="0"/>
          </a:p>
          <a:p>
            <a:r>
              <a:rPr lang="en-US" sz="1600" dirty="0" smtClean="0"/>
              <a:t>    for </a:t>
            </a:r>
            <a:r>
              <a:rPr lang="en-US" sz="1600" dirty="0" err="1" smtClean="0"/>
              <a:t>i</a:t>
            </a:r>
            <a:r>
              <a:rPr lang="en-US" sz="1600" dirty="0" smtClean="0"/>
              <a:t>:=1 to 5 do if </a:t>
            </a:r>
            <a:r>
              <a:rPr lang="en-US" sz="1600" dirty="0" err="1" smtClean="0"/>
              <a:t>st</a:t>
            </a:r>
            <a:r>
              <a:rPr lang="en-US" sz="1600" dirty="0" smtClean="0"/>
              <a:t>[</a:t>
            </a:r>
            <a:r>
              <a:rPr lang="en-US" sz="1600" dirty="0" err="1" smtClean="0"/>
              <a:t>i</a:t>
            </a:r>
            <a:r>
              <a:rPr lang="en-US" sz="1600" dirty="0" smtClean="0"/>
              <a:t>]&lt;&gt;'&lt;' then sc:=</a:t>
            </a:r>
            <a:r>
              <a:rPr lang="en-US" sz="1600" dirty="0" err="1" smtClean="0"/>
              <a:t>sc+st</a:t>
            </a:r>
            <a:r>
              <a:rPr lang="en-US" sz="1600" dirty="0" smtClean="0"/>
              <a:t>[</a:t>
            </a:r>
            <a:r>
              <a:rPr lang="en-US" sz="1600" dirty="0" err="1" smtClean="0"/>
              <a:t>i</a:t>
            </a:r>
            <a:r>
              <a:rPr lang="en-US" sz="1600" dirty="0" smtClean="0"/>
              <a:t>] else break; </a:t>
            </a:r>
            <a:r>
              <a:rPr lang="en-US" sz="1600" b="1" dirty="0" smtClean="0"/>
              <a:t>//</a:t>
            </a:r>
            <a:r>
              <a:rPr lang="ru-RU" sz="1600" b="1" dirty="0" smtClean="0"/>
              <a:t>ищем данные скорости</a:t>
            </a:r>
            <a:r>
              <a:rPr lang="en-US" sz="1600" b="1" dirty="0" smtClean="0"/>
              <a:t>, </a:t>
            </a:r>
            <a:r>
              <a:rPr lang="ru-RU" sz="1600" b="1" dirty="0" smtClean="0"/>
              <a:t>пока не встретим символ</a:t>
            </a:r>
            <a:r>
              <a:rPr lang="en-US" sz="1600" b="1" dirty="0" smtClean="0"/>
              <a:t> &lt;</a:t>
            </a:r>
            <a:endParaRPr lang="ru-RU" sz="1600" dirty="0" smtClean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vel</a:t>
            </a:r>
            <a:r>
              <a:rPr lang="ru-RU" sz="1600" dirty="0" smtClean="0"/>
              <a:t>.</a:t>
            </a:r>
            <a:r>
              <a:rPr lang="en-US" sz="1600" dirty="0" smtClean="0"/>
              <a:t>Caption</a:t>
            </a:r>
            <a:r>
              <a:rPr lang="ru-RU" sz="1600" dirty="0" smtClean="0"/>
              <a:t>:=</a:t>
            </a:r>
            <a:r>
              <a:rPr lang="en-US" sz="1600" dirty="0" smtClean="0"/>
              <a:t>sc</a:t>
            </a:r>
            <a:r>
              <a:rPr lang="ru-RU" sz="1600" dirty="0" smtClean="0"/>
              <a:t>; 				</a:t>
            </a:r>
            <a:r>
              <a:rPr lang="ru-RU" sz="1600" b="1" dirty="0" smtClean="0"/>
              <a:t>//выводим данные скорости</a:t>
            </a:r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en-US" sz="1600" dirty="0" smtClean="0"/>
              <a:t>end;</a:t>
            </a:r>
            <a:endParaRPr lang="ru-RU" sz="1600" dirty="0" smtClean="0"/>
          </a:p>
          <a:p>
            <a:r>
              <a:rPr lang="en-US" sz="1600" dirty="0" smtClean="0"/>
              <a:t>  if pos('&lt;/</a:t>
            </a:r>
            <a:r>
              <a:rPr lang="en-US" sz="1600" dirty="0" err="1" smtClean="0"/>
              <a:t>abbr</a:t>
            </a:r>
            <a:r>
              <a:rPr lang="en-US" sz="1600" dirty="0" smtClean="0"/>
              <a:t>&gt;',s)&lt;&gt;0 then </a:t>
            </a:r>
            <a:r>
              <a:rPr lang="ru-RU" sz="1600" dirty="0" smtClean="0"/>
              <a:t>			</a:t>
            </a:r>
            <a:r>
              <a:rPr lang="en-US" sz="1600" b="1" dirty="0" smtClean="0"/>
              <a:t>//</a:t>
            </a:r>
            <a:r>
              <a:rPr lang="ru-RU" sz="1600" b="1" dirty="0" smtClean="0"/>
              <a:t>ищем направление ветра</a:t>
            </a:r>
            <a:endParaRPr lang="ru-RU" sz="1600" dirty="0" smtClean="0"/>
          </a:p>
          <a:p>
            <a:r>
              <a:rPr lang="en-US" sz="1600" dirty="0" smtClean="0"/>
              <a:t>  begin</a:t>
            </a:r>
            <a:endParaRPr lang="ru-RU" sz="1600" dirty="0" smtClean="0"/>
          </a:p>
          <a:p>
            <a:r>
              <a:rPr lang="en-US" sz="1600" dirty="0" smtClean="0"/>
              <a:t>    s:=Copy(s, pos('&lt;/</a:t>
            </a:r>
            <a:r>
              <a:rPr lang="en-US" sz="1600" dirty="0" err="1" smtClean="0"/>
              <a:t>abbr</a:t>
            </a:r>
            <a:r>
              <a:rPr lang="en-US" sz="1600" dirty="0" smtClean="0"/>
              <a:t>&gt;',s)-2, 2); </a:t>
            </a:r>
            <a:r>
              <a:rPr lang="ru-RU" sz="1600" dirty="0" smtClean="0"/>
              <a:t>		</a:t>
            </a:r>
            <a:r>
              <a:rPr lang="en-US" sz="1600" b="1" dirty="0" smtClean="0"/>
              <a:t>//</a:t>
            </a:r>
            <a:r>
              <a:rPr lang="ru-RU" sz="1600" b="1" dirty="0" smtClean="0"/>
              <a:t>убираем лишнее</a:t>
            </a:r>
            <a:endParaRPr lang="ru-RU" sz="1600" dirty="0" smtClean="0"/>
          </a:p>
          <a:p>
            <a:r>
              <a:rPr lang="en-US" sz="1600" dirty="0" smtClean="0"/>
              <a:t>    if s</a:t>
            </a:r>
            <a:r>
              <a:rPr lang="ru-RU" sz="1600" dirty="0" smtClean="0"/>
              <a:t>[1]='&gt;' </a:t>
            </a:r>
            <a:r>
              <a:rPr lang="en-US" sz="1600" dirty="0" smtClean="0"/>
              <a:t>then sc</a:t>
            </a:r>
            <a:r>
              <a:rPr lang="ru-RU" sz="1600" dirty="0" smtClean="0"/>
              <a:t>:=</a:t>
            </a:r>
            <a:r>
              <a:rPr lang="en-US" sz="1600" dirty="0" smtClean="0"/>
              <a:t>s</a:t>
            </a:r>
            <a:r>
              <a:rPr lang="ru-RU" sz="1600" dirty="0" smtClean="0"/>
              <a:t>[2] </a:t>
            </a:r>
            <a:r>
              <a:rPr lang="en-US" sz="1600" dirty="0" smtClean="0"/>
              <a:t>else sc</a:t>
            </a:r>
            <a:r>
              <a:rPr lang="ru-RU" sz="1600" dirty="0" smtClean="0"/>
              <a:t>:=</a:t>
            </a:r>
            <a:r>
              <a:rPr lang="en-US" sz="1600" dirty="0" smtClean="0"/>
              <a:t>s</a:t>
            </a:r>
            <a:r>
              <a:rPr lang="ru-RU" sz="1600" dirty="0" smtClean="0"/>
              <a:t>; 		</a:t>
            </a:r>
            <a:r>
              <a:rPr lang="ru-RU" sz="1600" b="1" dirty="0" smtClean="0"/>
              <a:t>//выделяем направление ветра из строки</a:t>
            </a:r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en-US" sz="1600" dirty="0" smtClean="0"/>
              <a:t>end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  </a:t>
            </a:r>
            <a:r>
              <a:rPr lang="en-US" sz="1600" dirty="0" err="1" smtClean="0"/>
              <a:t>napr</a:t>
            </a:r>
            <a:r>
              <a:rPr lang="ru-RU" sz="1600" dirty="0" smtClean="0"/>
              <a:t>.</a:t>
            </a:r>
            <a:r>
              <a:rPr lang="en-US" sz="1600" dirty="0" smtClean="0"/>
              <a:t>Caption</a:t>
            </a:r>
            <a:r>
              <a:rPr lang="ru-RU" sz="1600" dirty="0" smtClean="0"/>
              <a:t>:=</a:t>
            </a:r>
            <a:r>
              <a:rPr lang="en-US" sz="1600" dirty="0" smtClean="0"/>
              <a:t>sc</a:t>
            </a:r>
            <a:r>
              <a:rPr lang="ru-RU" sz="1600" dirty="0" smtClean="0"/>
              <a:t>; 				</a:t>
            </a:r>
            <a:r>
              <a:rPr lang="ru-RU" sz="1600" b="1" dirty="0" smtClean="0"/>
              <a:t>//выводим направление ветра</a:t>
            </a:r>
            <a:endParaRPr lang="ru-RU" sz="1600" dirty="0" smtClean="0"/>
          </a:p>
          <a:p>
            <a:r>
              <a:rPr lang="en-US" sz="1600" dirty="0" smtClean="0"/>
              <a:t>except</a:t>
            </a:r>
            <a:endParaRPr lang="ru-RU" sz="1600" dirty="0" smtClean="0"/>
          </a:p>
          <a:p>
            <a:r>
              <a:rPr lang="en-US" sz="1600" dirty="0" smtClean="0"/>
              <a:t>on e</a:t>
            </a:r>
            <a:r>
              <a:rPr lang="ru-RU" sz="1600" dirty="0" smtClean="0"/>
              <a:t>:</a:t>
            </a:r>
            <a:r>
              <a:rPr lang="en-US" sz="1600" dirty="0" smtClean="0"/>
              <a:t>Exception do </a:t>
            </a:r>
            <a:r>
              <a:rPr lang="ru-RU" sz="1600" dirty="0" smtClean="0"/>
              <a:t>			</a:t>
            </a:r>
            <a:r>
              <a:rPr lang="ru-RU" sz="1600" b="1" dirty="0" smtClean="0"/>
              <a:t>//обработка ошибок, если потерпели неудачу</a:t>
            </a:r>
            <a:endParaRPr lang="ru-RU" sz="1600" dirty="0" smtClean="0"/>
          </a:p>
          <a:p>
            <a:r>
              <a:rPr lang="en-US" sz="1600" dirty="0" smtClean="0"/>
              <a:t>end;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18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79512" y="260648"/>
            <a:ext cx="8784976" cy="5976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procedure TForm1.CommPortDriver1ReceiveData</a:t>
            </a:r>
            <a:r>
              <a:rPr lang="en-US" sz="1600" dirty="0" smtClean="0"/>
              <a:t>(Sender: </a:t>
            </a:r>
            <a:r>
              <a:rPr lang="en-US" sz="1600" dirty="0" err="1" smtClean="0"/>
              <a:t>TObject</a:t>
            </a:r>
            <a:r>
              <a:rPr lang="en-US" sz="1600" dirty="0" smtClean="0"/>
              <a:t>; </a:t>
            </a:r>
            <a:r>
              <a:rPr lang="en-US" sz="1600" dirty="0" err="1" smtClean="0"/>
              <a:t>DataPtr</a:t>
            </a:r>
            <a:r>
              <a:rPr lang="en-US" sz="1600" dirty="0" smtClean="0"/>
              <a:t>: Pointer; </a:t>
            </a:r>
            <a:r>
              <a:rPr lang="en-US" sz="1600" dirty="0" err="1" smtClean="0"/>
              <a:t>DataSize</a:t>
            </a:r>
            <a:r>
              <a:rPr lang="en-US" sz="1600" dirty="0" smtClean="0"/>
              <a:t>: Cardinal); </a:t>
            </a:r>
            <a:endParaRPr lang="ru-RU" sz="1600" dirty="0" smtClean="0"/>
          </a:p>
          <a:p>
            <a:r>
              <a:rPr lang="en-US" sz="1600" dirty="0" err="1" smtClean="0"/>
              <a:t>var</a:t>
            </a:r>
            <a:endParaRPr lang="ru-RU" sz="1600" dirty="0" smtClean="0"/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i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err="1" smtClean="0"/>
              <a:t>ls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en-US" sz="1600" dirty="0" smtClean="0"/>
              <a:t>k: integer;</a:t>
            </a:r>
            <a:r>
              <a:rPr lang="ru-RU" sz="1600" dirty="0" smtClean="0"/>
              <a:t> </a:t>
            </a:r>
            <a:r>
              <a:rPr lang="en-US" sz="1600" dirty="0" smtClean="0"/>
              <a:t> s,</a:t>
            </a:r>
            <a:r>
              <a:rPr lang="ru-RU" sz="1600" dirty="0" smtClean="0"/>
              <a:t> </a:t>
            </a:r>
            <a:r>
              <a:rPr lang="en-US" sz="1600" dirty="0" err="1" smtClean="0"/>
              <a:t>stmp</a:t>
            </a:r>
            <a:r>
              <a:rPr lang="en-US" sz="1600" dirty="0" smtClean="0"/>
              <a:t>: string;</a:t>
            </a:r>
            <a:endParaRPr lang="ru-RU" sz="1600" dirty="0" smtClean="0"/>
          </a:p>
          <a:p>
            <a:r>
              <a:rPr lang="en-US" sz="1600" dirty="0" smtClean="0"/>
              <a:t>begin</a:t>
            </a:r>
            <a:endParaRPr lang="ru-RU" sz="1600" dirty="0" smtClean="0"/>
          </a:p>
          <a:p>
            <a:r>
              <a:rPr lang="en-US" sz="1600" dirty="0" smtClean="0"/>
              <a:t> for </a:t>
            </a:r>
            <a:r>
              <a:rPr lang="en-US" sz="1600" dirty="0" err="1" smtClean="0"/>
              <a:t>i</a:t>
            </a:r>
            <a:r>
              <a:rPr lang="en-US" sz="1600" dirty="0" smtClean="0"/>
              <a:t> := 0 to DataSize-1 do s := s + (</a:t>
            </a:r>
            <a:r>
              <a:rPr lang="en-US" sz="1600" dirty="0" err="1" smtClean="0"/>
              <a:t>PAnsiChar</a:t>
            </a:r>
            <a:r>
              <a:rPr lang="en-US" sz="1600" dirty="0" smtClean="0"/>
              <a:t>(</a:t>
            </a:r>
            <a:r>
              <a:rPr lang="en-US" sz="1600" dirty="0" err="1" smtClean="0"/>
              <a:t>DataPtr</a:t>
            </a:r>
            <a:r>
              <a:rPr lang="en-US" sz="1600" dirty="0" smtClean="0"/>
              <a:t>)[</a:t>
            </a:r>
            <a:r>
              <a:rPr lang="en-US" sz="1600" dirty="0" err="1" smtClean="0"/>
              <a:t>i</a:t>
            </a:r>
            <a:r>
              <a:rPr lang="en-US" sz="1600" dirty="0" smtClean="0"/>
              <a:t>]); </a:t>
            </a:r>
            <a:r>
              <a:rPr lang="ru-RU" sz="1600" dirty="0" smtClean="0"/>
              <a:t>	</a:t>
            </a:r>
            <a:r>
              <a:rPr lang="en-US" sz="1600" b="1" dirty="0" smtClean="0"/>
              <a:t>//</a:t>
            </a:r>
            <a:r>
              <a:rPr lang="ru-RU" sz="1600" b="1" dirty="0" smtClean="0"/>
              <a:t>Считываем данные в переменную</a:t>
            </a:r>
            <a:r>
              <a:rPr lang="en-US" sz="1600" b="1" dirty="0" smtClean="0"/>
              <a:t> s</a:t>
            </a:r>
            <a:endParaRPr lang="ru-RU" sz="1600" dirty="0" smtClean="0"/>
          </a:p>
          <a:p>
            <a:r>
              <a:rPr lang="en-US" sz="1600" dirty="0" smtClean="0"/>
              <a:t> s := </a:t>
            </a:r>
            <a:r>
              <a:rPr lang="en-US" sz="1600" dirty="0" err="1" smtClean="0"/>
              <a:t>StringReplace</a:t>
            </a:r>
            <a:r>
              <a:rPr lang="en-US" sz="1600" dirty="0" smtClean="0"/>
              <a:t>(</a:t>
            </a:r>
            <a:r>
              <a:rPr lang="en-US" sz="1600" dirty="0" err="1" smtClean="0"/>
              <a:t>StringReplace</a:t>
            </a:r>
            <a:r>
              <a:rPr lang="en-US" sz="1600" dirty="0" smtClean="0"/>
              <a:t>(s,#$D, '', [</a:t>
            </a:r>
            <a:r>
              <a:rPr lang="en-US" sz="1600" dirty="0" err="1" smtClean="0"/>
              <a:t>rfReplaceAll</a:t>
            </a:r>
            <a:r>
              <a:rPr lang="en-US" sz="1600" dirty="0" smtClean="0"/>
              <a:t>]), #$A,'', [</a:t>
            </a:r>
            <a:r>
              <a:rPr lang="en-US" sz="1600" dirty="0" err="1" smtClean="0"/>
              <a:t>rfReplaceAll</a:t>
            </a:r>
            <a:r>
              <a:rPr lang="en-US" sz="1600" dirty="0" smtClean="0"/>
              <a:t>]); </a:t>
            </a:r>
            <a:r>
              <a:rPr lang="en-US" sz="1600" b="1" dirty="0" smtClean="0"/>
              <a:t>//</a:t>
            </a:r>
            <a:r>
              <a:rPr lang="ru-RU" sz="1600" b="1" dirty="0" smtClean="0"/>
              <a:t>удаляем лишнее</a:t>
            </a:r>
            <a:endParaRPr lang="ru-RU" sz="1600" dirty="0" smtClean="0"/>
          </a:p>
          <a:p>
            <a:r>
              <a:rPr lang="en-US" sz="1600" dirty="0" smtClean="0"/>
              <a:t> delete(s, pos('#',s), length(s)); </a:t>
            </a:r>
            <a:endParaRPr lang="ru-RU" sz="1600" dirty="0" smtClean="0"/>
          </a:p>
          <a:p>
            <a:r>
              <a:rPr lang="en-US" sz="1600" b="1" dirty="0" smtClean="0"/>
              <a:t>//</a:t>
            </a:r>
            <a:r>
              <a:rPr lang="ru-RU" sz="1600" b="1" dirty="0" smtClean="0"/>
              <a:t>Строка имеет вид</a:t>
            </a:r>
            <a:r>
              <a:rPr lang="en-US" sz="1600" b="1" dirty="0" smtClean="0"/>
              <a:t> </a:t>
            </a:r>
            <a:r>
              <a:rPr lang="ru-RU" sz="1600" b="1" dirty="0" smtClean="0"/>
              <a:t> «</a:t>
            </a:r>
            <a:r>
              <a:rPr lang="en-US" sz="2400" b="1" dirty="0" smtClean="0"/>
              <a:t>t00.0p00.0#</a:t>
            </a:r>
            <a:r>
              <a:rPr lang="ru-RU" sz="1600" b="1" dirty="0" smtClean="0"/>
              <a:t>»</a:t>
            </a:r>
            <a:r>
              <a:rPr lang="en-US" sz="1600" b="1" dirty="0" smtClean="0"/>
              <a:t> - </a:t>
            </a:r>
            <a:r>
              <a:rPr lang="ru-RU" sz="1600" b="1" dirty="0" smtClean="0"/>
              <a:t>удаляем</a:t>
            </a:r>
            <a:r>
              <a:rPr lang="en-US" sz="1600" b="1" dirty="0" smtClean="0"/>
              <a:t> # </a:t>
            </a:r>
            <a:r>
              <a:rPr lang="ru-RU" sz="1600" b="1" dirty="0" smtClean="0"/>
              <a:t>из строки</a:t>
            </a:r>
            <a:endParaRPr lang="ru-RU" sz="1600" dirty="0" smtClean="0"/>
          </a:p>
          <a:p>
            <a:r>
              <a:rPr lang="en-US" sz="1600" dirty="0" smtClean="0"/>
              <a:t> s := </a:t>
            </a:r>
            <a:r>
              <a:rPr lang="en-US" sz="1600" dirty="0" err="1" smtClean="0"/>
              <a:t>StringReplace</a:t>
            </a:r>
            <a:r>
              <a:rPr lang="en-US" sz="1600" dirty="0" smtClean="0"/>
              <a:t>(s, '.', </a:t>
            </a:r>
            <a:r>
              <a:rPr lang="en-US" sz="1600" dirty="0" err="1" smtClean="0"/>
              <a:t>DecimalSeparator</a:t>
            </a:r>
            <a:r>
              <a:rPr lang="en-US" sz="1600" dirty="0" smtClean="0"/>
              <a:t>, [</a:t>
            </a:r>
            <a:r>
              <a:rPr lang="en-US" sz="1600" dirty="0" err="1" smtClean="0"/>
              <a:t>rfReplaceAll</a:t>
            </a:r>
            <a:r>
              <a:rPr lang="en-US" sz="1600" dirty="0" smtClean="0"/>
              <a:t>]); </a:t>
            </a:r>
            <a:r>
              <a:rPr lang="en-US" sz="1600" b="1" dirty="0" smtClean="0"/>
              <a:t>//</a:t>
            </a:r>
            <a:r>
              <a:rPr lang="ru-RU" sz="1600" b="1" dirty="0" smtClean="0"/>
              <a:t>устанавливаем разделитель десятых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ls</a:t>
            </a:r>
            <a:r>
              <a:rPr lang="en-US" sz="1600" dirty="0" smtClean="0"/>
              <a:t>:=length(s); </a:t>
            </a:r>
            <a:r>
              <a:rPr lang="en-US" sz="1600" b="1" dirty="0" smtClean="0"/>
              <a:t>//</a:t>
            </a:r>
            <a:r>
              <a:rPr lang="ru-RU" sz="1600" b="1" dirty="0" smtClean="0"/>
              <a:t>длина строки</a:t>
            </a:r>
            <a:endParaRPr lang="ru-RU" sz="1600" dirty="0" smtClean="0"/>
          </a:p>
          <a:p>
            <a:r>
              <a:rPr lang="en-US" sz="1600" dirty="0" smtClean="0"/>
              <a:t> for k:=1 to </a:t>
            </a:r>
            <a:r>
              <a:rPr lang="en-US" sz="1600" dirty="0" err="1" smtClean="0"/>
              <a:t>ls</a:t>
            </a:r>
            <a:r>
              <a:rPr lang="en-US" sz="1600" dirty="0" smtClean="0"/>
              <a:t> do</a:t>
            </a:r>
            <a:endParaRPr lang="ru-RU" sz="1600" dirty="0" smtClean="0"/>
          </a:p>
          <a:p>
            <a:r>
              <a:rPr lang="en-US" sz="1600" dirty="0" smtClean="0"/>
              <a:t> begin</a:t>
            </a:r>
            <a:endParaRPr lang="ru-RU" sz="1600" dirty="0" smtClean="0"/>
          </a:p>
          <a:p>
            <a:r>
              <a:rPr lang="en-US" sz="1600" dirty="0" smtClean="0"/>
              <a:t>    if s[k]='t' then </a:t>
            </a:r>
            <a:r>
              <a:rPr lang="en-US" sz="1600" dirty="0" err="1" smtClean="0"/>
              <a:t>temp.Caption</a:t>
            </a:r>
            <a:r>
              <a:rPr lang="en-US" sz="1600" dirty="0" smtClean="0"/>
              <a:t>:=copy(s,2,Pos('</a:t>
            </a:r>
            <a:r>
              <a:rPr lang="en-US" sz="1600" dirty="0" err="1" smtClean="0"/>
              <a:t>p',s</a:t>
            </a:r>
            <a:r>
              <a:rPr lang="en-US" sz="1600" dirty="0" smtClean="0"/>
              <a:t>)-2);  </a:t>
            </a:r>
            <a:r>
              <a:rPr lang="en-US" sz="1600" b="1" dirty="0" smtClean="0"/>
              <a:t>//</a:t>
            </a:r>
            <a:r>
              <a:rPr lang="ru-RU" sz="1600" b="1" dirty="0" smtClean="0"/>
              <a:t>выделение показаний термометра из строки</a:t>
            </a:r>
            <a:endParaRPr lang="ru-RU" sz="1600" dirty="0" smtClean="0"/>
          </a:p>
          <a:p>
            <a:r>
              <a:rPr lang="en-US" sz="1600" dirty="0" smtClean="0"/>
              <a:t>    if s[k]='p' then </a:t>
            </a:r>
            <a:r>
              <a:rPr lang="en-US" sz="1600" dirty="0" err="1" smtClean="0"/>
              <a:t>davl.Caption</a:t>
            </a:r>
            <a:r>
              <a:rPr lang="en-US" sz="1600" dirty="0" smtClean="0"/>
              <a:t>:=copy(s,k+1,3);	</a:t>
            </a:r>
            <a:r>
              <a:rPr lang="en-US" sz="1600" b="1" dirty="0" smtClean="0"/>
              <a:t>// </a:t>
            </a:r>
            <a:r>
              <a:rPr lang="ru-RU" sz="1600" b="1" dirty="0" smtClean="0"/>
              <a:t>выделение показаний барометра из строки</a:t>
            </a:r>
            <a:r>
              <a:rPr lang="en-US" sz="1600" dirty="0" smtClean="0"/>
              <a:t>	</a:t>
            </a:r>
            <a:endParaRPr lang="ru-RU" sz="1600" dirty="0" smtClean="0"/>
          </a:p>
          <a:p>
            <a:r>
              <a:rPr lang="en-US" sz="1600" dirty="0" smtClean="0"/>
              <a:t>  end;</a:t>
            </a:r>
            <a:endParaRPr lang="ru-RU" sz="1600" dirty="0" smtClean="0"/>
          </a:p>
          <a:p>
            <a:r>
              <a:rPr lang="en-US" sz="1600" dirty="0" smtClean="0"/>
              <a:t> end;</a:t>
            </a:r>
            <a:endParaRPr lang="ru-RU" sz="1600" dirty="0" smtClean="0"/>
          </a:p>
          <a:p>
            <a:r>
              <a:rPr lang="en-US" sz="1600" dirty="0" smtClean="0"/>
              <a:t>end;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19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Проблема:</a:t>
            </a:r>
            <a:endParaRPr lang="ru-RU" dirty="0"/>
          </a:p>
        </p:txBody>
      </p:sp>
      <p:pic>
        <p:nvPicPr>
          <p:cNvPr id="4" name="Содержимое 3" descr="DSC_02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70278" y="1935163"/>
            <a:ext cx="7803444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Informatic\Desktop\Заявки\Конкурс\14938080484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32656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81328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79512" y="260648"/>
            <a:ext cx="8784976" cy="5976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try</a:t>
            </a:r>
            <a:endParaRPr lang="ru-RU" dirty="0" smtClean="0"/>
          </a:p>
          <a:p>
            <a:r>
              <a:rPr lang="en-US" dirty="0" smtClean="0"/>
              <a:t>        if </a:t>
            </a:r>
            <a:r>
              <a:rPr lang="en-US" dirty="0" err="1" smtClean="0"/>
              <a:t>temp.Caption</a:t>
            </a:r>
            <a:r>
              <a:rPr lang="en-US" dirty="0" smtClean="0"/>
              <a:t>&lt;&gt;'' then</a:t>
            </a:r>
            <a:endParaRPr lang="ru-RU" dirty="0" smtClean="0"/>
          </a:p>
          <a:p>
            <a:r>
              <a:rPr lang="en-US" dirty="0" smtClean="0"/>
              <a:t>        begin</a:t>
            </a:r>
            <a:endParaRPr lang="ru-RU" dirty="0" smtClean="0"/>
          </a:p>
          <a:p>
            <a:r>
              <a:rPr lang="en-US" dirty="0" smtClean="0"/>
              <a:t>          </a:t>
            </a:r>
            <a:r>
              <a:rPr lang="en-US" dirty="0" err="1" smtClean="0"/>
              <a:t>formData</a:t>
            </a:r>
            <a:r>
              <a:rPr lang="en-US" dirty="0" smtClean="0"/>
              <a:t>:=</a:t>
            </a:r>
            <a:r>
              <a:rPr lang="en-US" dirty="0" err="1" smtClean="0"/>
              <a:t>TIdMultiPartFormDataStream.Create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b="1" dirty="0" smtClean="0"/>
              <a:t> //</a:t>
            </a:r>
            <a:r>
              <a:rPr lang="ru-RU" b="1" dirty="0" smtClean="0"/>
              <a:t>формирование температуры</a:t>
            </a:r>
            <a:endParaRPr lang="ru-RU" dirty="0" smtClean="0"/>
          </a:p>
          <a:p>
            <a:r>
              <a:rPr lang="en-US" dirty="0" smtClean="0"/>
              <a:t>          </a:t>
            </a:r>
            <a:r>
              <a:rPr lang="en-US" dirty="0" err="1" smtClean="0"/>
              <a:t>ss</a:t>
            </a:r>
            <a:r>
              <a:rPr lang="en-US" dirty="0" smtClean="0"/>
              <a:t> := </a:t>
            </a:r>
            <a:r>
              <a:rPr lang="en-US" dirty="0" err="1" smtClean="0"/>
              <a:t>StringReplace</a:t>
            </a:r>
            <a:r>
              <a:rPr lang="en-US" dirty="0" smtClean="0"/>
              <a:t>(</a:t>
            </a:r>
            <a:r>
              <a:rPr lang="en-US" dirty="0" err="1" smtClean="0"/>
              <a:t>temp.Caption</a:t>
            </a:r>
            <a:r>
              <a:rPr lang="en-US" dirty="0" smtClean="0"/>
              <a:t>, ',', '.', [</a:t>
            </a:r>
            <a:r>
              <a:rPr lang="en-US" dirty="0" err="1" smtClean="0"/>
              <a:t>rfReplaceAll</a:t>
            </a:r>
            <a:r>
              <a:rPr lang="en-US" dirty="0" smtClean="0"/>
              <a:t>]);</a:t>
            </a:r>
            <a:endParaRPr lang="ru-RU" dirty="0" smtClean="0"/>
          </a:p>
          <a:p>
            <a:r>
              <a:rPr lang="en-US" dirty="0" smtClean="0"/>
              <a:t>          </a:t>
            </a:r>
            <a:r>
              <a:rPr lang="ru-RU" dirty="0" err="1" smtClean="0"/>
              <a:t>formData.AddFormField</a:t>
            </a:r>
            <a:r>
              <a:rPr lang="ru-RU" dirty="0" smtClean="0"/>
              <a:t>('t1', </a:t>
            </a:r>
            <a:r>
              <a:rPr lang="ru-RU" dirty="0" err="1" smtClean="0"/>
              <a:t>ss</a:t>
            </a:r>
            <a:r>
              <a:rPr lang="ru-RU" dirty="0" smtClean="0"/>
              <a:t>);</a:t>
            </a:r>
            <a:r>
              <a:rPr lang="ru-RU" b="1" dirty="0" smtClean="0"/>
              <a:t>       </a:t>
            </a:r>
            <a:endParaRPr lang="ru-RU" dirty="0" smtClean="0"/>
          </a:p>
          <a:p>
            <a:r>
              <a:rPr lang="ru-RU" b="1" dirty="0" smtClean="0"/>
              <a:t>//формирование скорости ветра</a:t>
            </a:r>
            <a:endParaRPr lang="ru-RU" dirty="0" smtClean="0"/>
          </a:p>
          <a:p>
            <a:r>
              <a:rPr lang="ru-RU" dirty="0" smtClean="0"/>
              <a:t>          </a:t>
            </a:r>
            <a:r>
              <a:rPr lang="en-US" dirty="0" err="1" smtClean="0"/>
              <a:t>ss</a:t>
            </a:r>
            <a:r>
              <a:rPr lang="en-US" dirty="0" smtClean="0"/>
              <a:t> := </a:t>
            </a:r>
            <a:r>
              <a:rPr lang="en-US" dirty="0" err="1" smtClean="0"/>
              <a:t>StringReplace</a:t>
            </a:r>
            <a:r>
              <a:rPr lang="en-US" dirty="0" smtClean="0"/>
              <a:t>(</a:t>
            </a:r>
            <a:r>
              <a:rPr lang="en-US" dirty="0" err="1" smtClean="0"/>
              <a:t>vel.Caption</a:t>
            </a:r>
            <a:r>
              <a:rPr lang="en-US" dirty="0" smtClean="0"/>
              <a:t>, ',', '.', [</a:t>
            </a:r>
            <a:r>
              <a:rPr lang="en-US" dirty="0" err="1" smtClean="0"/>
              <a:t>rfReplaceAll</a:t>
            </a:r>
            <a:r>
              <a:rPr lang="en-US" dirty="0" smtClean="0"/>
              <a:t>]);</a:t>
            </a:r>
            <a:endParaRPr lang="ru-RU" dirty="0" smtClean="0"/>
          </a:p>
          <a:p>
            <a:r>
              <a:rPr lang="en-US" dirty="0" smtClean="0"/>
              <a:t>          </a:t>
            </a:r>
            <a:r>
              <a:rPr lang="ru-RU" dirty="0" err="1" smtClean="0"/>
              <a:t>formData.AddFormField</a:t>
            </a:r>
            <a:r>
              <a:rPr lang="ru-RU" dirty="0" smtClean="0"/>
              <a:t>('v1', </a:t>
            </a:r>
            <a:r>
              <a:rPr lang="ru-RU" dirty="0" err="1" smtClean="0"/>
              <a:t>ss</a:t>
            </a:r>
            <a:r>
              <a:rPr lang="ru-RU" dirty="0" smtClean="0"/>
              <a:t>);</a:t>
            </a:r>
            <a:r>
              <a:rPr lang="ru-RU" b="1" dirty="0" smtClean="0"/>
              <a:t>          </a:t>
            </a:r>
            <a:endParaRPr lang="ru-RU" dirty="0" smtClean="0"/>
          </a:p>
          <a:p>
            <a:r>
              <a:rPr lang="ru-RU" b="1" dirty="0" smtClean="0"/>
              <a:t>//формирование давления</a:t>
            </a:r>
            <a:endParaRPr lang="ru-RU" dirty="0" smtClean="0"/>
          </a:p>
          <a:p>
            <a:r>
              <a:rPr lang="ru-RU" dirty="0" smtClean="0"/>
              <a:t>          </a:t>
            </a:r>
            <a:r>
              <a:rPr lang="en-US" dirty="0" err="1" smtClean="0"/>
              <a:t>formData.AddFormField</a:t>
            </a:r>
            <a:r>
              <a:rPr lang="en-US" dirty="0" smtClean="0"/>
              <a:t>('d1', </a:t>
            </a:r>
            <a:r>
              <a:rPr lang="en-US" dirty="0" err="1" smtClean="0"/>
              <a:t>davl.Caption</a:t>
            </a:r>
            <a:r>
              <a:rPr lang="en-US" dirty="0" smtClean="0"/>
              <a:t>);</a:t>
            </a:r>
            <a:r>
              <a:rPr lang="en-US" b="1" dirty="0" smtClean="0"/>
              <a:t>         </a:t>
            </a:r>
            <a:endParaRPr lang="ru-RU" dirty="0" smtClean="0"/>
          </a:p>
          <a:p>
            <a:r>
              <a:rPr lang="en-US" b="1" dirty="0" smtClean="0"/>
              <a:t>//</a:t>
            </a:r>
            <a:r>
              <a:rPr lang="ru-RU" b="1" dirty="0" smtClean="0"/>
              <a:t>направление ветра</a:t>
            </a:r>
            <a:endParaRPr lang="ru-RU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formData.AddFormField</a:t>
            </a:r>
            <a:r>
              <a:rPr lang="en-US" dirty="0" smtClean="0"/>
              <a:t>('n1', nap);</a:t>
            </a:r>
            <a:endParaRPr lang="ru-RU" dirty="0" smtClean="0"/>
          </a:p>
          <a:p>
            <a:r>
              <a:rPr lang="en-US" b="1" dirty="0" smtClean="0"/>
              <a:t>//</a:t>
            </a:r>
            <a:r>
              <a:rPr lang="ru-RU" b="1" dirty="0" smtClean="0"/>
              <a:t>отправка данных на сервер</a:t>
            </a:r>
            <a:endParaRPr lang="ru-RU" dirty="0" smtClean="0"/>
          </a:p>
          <a:p>
            <a:r>
              <a:rPr lang="en-US" b="1" dirty="0" smtClean="0"/>
              <a:t>          idHttp1.Post(</a:t>
            </a:r>
            <a:r>
              <a:rPr lang="en-US" b="1" dirty="0" err="1" smtClean="0"/>
              <a:t>sitename+'gettemp.php',formData</a:t>
            </a:r>
            <a:r>
              <a:rPr lang="en-US" b="1" dirty="0" smtClean="0"/>
              <a:t>);</a:t>
            </a:r>
            <a:endParaRPr lang="ru-RU" dirty="0" smtClean="0"/>
          </a:p>
          <a:p>
            <a:r>
              <a:rPr lang="en-US" dirty="0" smtClean="0"/>
              <a:t>          </a:t>
            </a:r>
            <a:r>
              <a:rPr lang="en-US" dirty="0" err="1" smtClean="0"/>
              <a:t>formData.Free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       end;</a:t>
            </a:r>
            <a:endParaRPr lang="ru-RU" dirty="0" smtClean="0"/>
          </a:p>
          <a:p>
            <a:r>
              <a:rPr lang="en-US" dirty="0" smtClean="0"/>
              <a:t>      except</a:t>
            </a:r>
            <a:endParaRPr lang="ru-RU" dirty="0" smtClean="0"/>
          </a:p>
          <a:p>
            <a:r>
              <a:rPr lang="en-US" dirty="0" smtClean="0"/>
              <a:t>      on e:Exception do</a:t>
            </a:r>
            <a:endParaRPr lang="ru-RU" dirty="0" smtClean="0"/>
          </a:p>
          <a:p>
            <a:r>
              <a:rPr lang="en-US" dirty="0" smtClean="0"/>
              <a:t> end;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20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Прием данных на сервере</a:t>
            </a:r>
            <a:r>
              <a:rPr lang="en-US" sz="4000" dirty="0" smtClean="0"/>
              <a:t>(gettemp.php)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42493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&lt;?</a:t>
            </a:r>
            <a:r>
              <a:rPr lang="en-US" sz="1600" dirty="0" err="1" smtClean="0"/>
              <a:t>php</a:t>
            </a:r>
            <a:endParaRPr lang="ru-RU" sz="1600" dirty="0" smtClean="0"/>
          </a:p>
          <a:p>
            <a:r>
              <a:rPr lang="en-US" sz="1600" dirty="0" err="1" smtClean="0"/>
              <a:t>require_once</a:t>
            </a:r>
            <a:r>
              <a:rPr lang="en-US" sz="1600" dirty="0" smtClean="0"/>
              <a:t>( 'config.php' ); 	//</a:t>
            </a:r>
            <a:r>
              <a:rPr lang="ru-RU" sz="1600" dirty="0" smtClean="0"/>
              <a:t>подключаем </a:t>
            </a:r>
            <a:r>
              <a:rPr lang="ru-RU" sz="1600" dirty="0" err="1" smtClean="0"/>
              <a:t>конфиги</a:t>
            </a:r>
            <a:r>
              <a:rPr lang="ru-RU" sz="1600" dirty="0" smtClean="0"/>
              <a:t> БД</a:t>
            </a:r>
          </a:p>
          <a:p>
            <a:r>
              <a:rPr lang="ru-RU" sz="1600" dirty="0" smtClean="0"/>
              <a:t>$</a:t>
            </a:r>
            <a:r>
              <a:rPr lang="en-US" sz="1600" dirty="0" smtClean="0"/>
              <a:t>temp</a:t>
            </a:r>
            <a:r>
              <a:rPr lang="ru-RU" sz="1600" dirty="0" smtClean="0"/>
              <a:t>1 = $_</a:t>
            </a:r>
            <a:r>
              <a:rPr lang="en-US" sz="1600" dirty="0" smtClean="0"/>
              <a:t>POST</a:t>
            </a:r>
            <a:r>
              <a:rPr lang="ru-RU" sz="1600" dirty="0" smtClean="0"/>
              <a:t>["</a:t>
            </a:r>
            <a:r>
              <a:rPr lang="en-US" sz="1600" dirty="0" smtClean="0"/>
              <a:t>t</a:t>
            </a:r>
            <a:r>
              <a:rPr lang="ru-RU" sz="1600" dirty="0" smtClean="0"/>
              <a:t>1"]; 	//получаем температуру</a:t>
            </a:r>
          </a:p>
          <a:p>
            <a:r>
              <a:rPr lang="ru-RU" sz="1600" dirty="0" smtClean="0"/>
              <a:t>$</a:t>
            </a:r>
            <a:r>
              <a:rPr lang="en-US" sz="1600" dirty="0" err="1" smtClean="0"/>
              <a:t>davl</a:t>
            </a:r>
            <a:r>
              <a:rPr lang="ru-RU" sz="1600" dirty="0" smtClean="0"/>
              <a:t> = $_</a:t>
            </a:r>
            <a:r>
              <a:rPr lang="en-US" sz="1600" dirty="0" smtClean="0"/>
              <a:t>POST</a:t>
            </a:r>
            <a:r>
              <a:rPr lang="ru-RU" sz="1600" dirty="0" smtClean="0"/>
              <a:t>["</a:t>
            </a:r>
            <a:r>
              <a:rPr lang="en-US" sz="1600" dirty="0" smtClean="0"/>
              <a:t>d</a:t>
            </a:r>
            <a:r>
              <a:rPr lang="ru-RU" sz="1600" dirty="0" smtClean="0"/>
              <a:t>1"]; 	//получаем давление </a:t>
            </a:r>
          </a:p>
          <a:p>
            <a:r>
              <a:rPr lang="ru-RU" sz="1600" dirty="0" smtClean="0"/>
              <a:t>$</a:t>
            </a:r>
            <a:r>
              <a:rPr lang="en-US" sz="1600" dirty="0" err="1" smtClean="0"/>
              <a:t>vel</a:t>
            </a:r>
            <a:r>
              <a:rPr lang="ru-RU" sz="1600" dirty="0" smtClean="0"/>
              <a:t> = $_</a:t>
            </a:r>
            <a:r>
              <a:rPr lang="en-US" sz="1600" dirty="0" smtClean="0"/>
              <a:t>POST</a:t>
            </a:r>
            <a:r>
              <a:rPr lang="ru-RU" sz="1600" dirty="0" smtClean="0"/>
              <a:t>["</a:t>
            </a:r>
            <a:r>
              <a:rPr lang="en-US" sz="1600" dirty="0" smtClean="0"/>
              <a:t>v</a:t>
            </a:r>
            <a:r>
              <a:rPr lang="ru-RU" sz="1600" dirty="0" smtClean="0"/>
              <a:t>1"];		//получаем скорость ветра</a:t>
            </a:r>
          </a:p>
          <a:p>
            <a:r>
              <a:rPr lang="ru-RU" sz="1600" dirty="0" smtClean="0"/>
              <a:t>$</a:t>
            </a:r>
            <a:r>
              <a:rPr lang="en-US" sz="1600" dirty="0" err="1" smtClean="0"/>
              <a:t>napr</a:t>
            </a:r>
            <a:r>
              <a:rPr lang="ru-RU" sz="1600" dirty="0" smtClean="0"/>
              <a:t> = $_</a:t>
            </a:r>
            <a:r>
              <a:rPr lang="en-US" sz="1600" dirty="0" smtClean="0"/>
              <a:t>POST</a:t>
            </a:r>
            <a:r>
              <a:rPr lang="ru-RU" sz="1600" dirty="0" smtClean="0"/>
              <a:t>["</a:t>
            </a:r>
            <a:r>
              <a:rPr lang="en-US" sz="1600" dirty="0" smtClean="0"/>
              <a:t>n</a:t>
            </a:r>
            <a:r>
              <a:rPr lang="ru-RU" sz="1600" dirty="0" smtClean="0"/>
              <a:t>1"];	//направление ветра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$</a:t>
            </a:r>
            <a:r>
              <a:rPr lang="en-US" sz="1600" dirty="0" smtClean="0"/>
              <a:t>connect</a:t>
            </a:r>
            <a:r>
              <a:rPr lang="ru-RU" sz="1600" dirty="0" smtClean="0"/>
              <a:t> = </a:t>
            </a:r>
            <a:r>
              <a:rPr lang="en-US" sz="1600" dirty="0" err="1" smtClean="0"/>
              <a:t>mysql</a:t>
            </a:r>
            <a:r>
              <a:rPr lang="ru-RU" sz="1600" dirty="0" smtClean="0"/>
              <a:t>_</a:t>
            </a:r>
            <a:r>
              <a:rPr lang="en-US" sz="1600" dirty="0" smtClean="0"/>
              <a:t>connect</a:t>
            </a:r>
            <a:r>
              <a:rPr lang="ru-RU" sz="1600" dirty="0" smtClean="0"/>
              <a:t>($</a:t>
            </a:r>
            <a:r>
              <a:rPr lang="en-US" sz="1600" dirty="0" err="1" smtClean="0"/>
              <a:t>dbhost</a:t>
            </a:r>
            <a:r>
              <a:rPr lang="ru-RU" sz="1600" dirty="0" smtClean="0"/>
              <a:t>, $</a:t>
            </a:r>
            <a:r>
              <a:rPr lang="en-US" sz="1600" dirty="0" err="1" smtClean="0"/>
              <a:t>dbuser</a:t>
            </a:r>
            <a:r>
              <a:rPr lang="ru-RU" sz="1600" dirty="0" smtClean="0"/>
              <a:t>, $</a:t>
            </a:r>
            <a:r>
              <a:rPr lang="en-US" sz="1600" dirty="0" err="1" smtClean="0"/>
              <a:t>dbpass</a:t>
            </a:r>
            <a:r>
              <a:rPr lang="ru-RU" sz="1600" dirty="0" smtClean="0"/>
              <a:t>);    //соединяемся с БД</a:t>
            </a:r>
          </a:p>
          <a:p>
            <a:r>
              <a:rPr lang="en-US" sz="1600" dirty="0" smtClean="0"/>
              <a:t>if(! $connect ) die('Could not connect: ' . </a:t>
            </a:r>
            <a:r>
              <a:rPr lang="en-US" sz="1600" dirty="0" err="1" smtClean="0"/>
              <a:t>mysql_error</a:t>
            </a:r>
            <a:r>
              <a:rPr lang="en-US" sz="1600" dirty="0" smtClean="0"/>
              <a:t>()); </a:t>
            </a:r>
            <a:r>
              <a:rPr lang="ru-RU" sz="1600" dirty="0" smtClean="0"/>
              <a:t> </a:t>
            </a:r>
            <a:r>
              <a:rPr lang="en-US" sz="1600" dirty="0" smtClean="0"/>
              <a:t>//</a:t>
            </a:r>
            <a:r>
              <a:rPr lang="ru-RU" sz="1600" dirty="0" smtClean="0"/>
              <a:t>если неудачно</a:t>
            </a:r>
            <a:r>
              <a:rPr lang="en-US" sz="1600" dirty="0" smtClean="0"/>
              <a:t>, </a:t>
            </a:r>
            <a:r>
              <a:rPr lang="ru-RU" sz="1600" dirty="0" smtClean="0"/>
              <a:t>выводим ошибку</a:t>
            </a:r>
          </a:p>
          <a:p>
            <a:r>
              <a:rPr lang="en-US" sz="1600" dirty="0" err="1" smtClean="0"/>
              <a:t>mysql_select_db</a:t>
            </a:r>
            <a:r>
              <a:rPr lang="en-US" sz="1600" dirty="0" smtClean="0"/>
              <a:t> ($</a:t>
            </a:r>
            <a:r>
              <a:rPr lang="en-US" sz="1600" dirty="0" err="1" smtClean="0"/>
              <a:t>dbname</a:t>
            </a:r>
            <a:r>
              <a:rPr lang="en-US" sz="1600" dirty="0" smtClean="0"/>
              <a:t>, $connect); </a:t>
            </a:r>
            <a:r>
              <a:rPr lang="ru-RU" sz="1600" dirty="0" smtClean="0"/>
              <a:t>                               </a:t>
            </a:r>
            <a:r>
              <a:rPr lang="en-US" sz="1600" dirty="0" smtClean="0"/>
              <a:t>//</a:t>
            </a:r>
            <a:r>
              <a:rPr lang="ru-RU" sz="1600" dirty="0" smtClean="0"/>
              <a:t>выбираем нужную БД</a:t>
            </a:r>
          </a:p>
          <a:p>
            <a:r>
              <a:rPr lang="en-US" sz="1600" dirty="0" smtClean="0"/>
              <a:t>$</a:t>
            </a:r>
            <a:r>
              <a:rPr lang="en-US" sz="1600" dirty="0" err="1" smtClean="0"/>
              <a:t>sql</a:t>
            </a:r>
            <a:r>
              <a:rPr lang="en-US" sz="1600" dirty="0" smtClean="0"/>
              <a:t> = "INSERT INTO </a:t>
            </a:r>
            <a:r>
              <a:rPr lang="en-US" sz="1600" dirty="0" err="1" smtClean="0"/>
              <a:t>sh_meteo</a:t>
            </a:r>
            <a:r>
              <a:rPr lang="en-US" sz="1600" dirty="0" smtClean="0"/>
              <a:t> (</a:t>
            </a:r>
            <a:r>
              <a:rPr lang="en-US" sz="1600" dirty="0" err="1" smtClean="0"/>
              <a:t>datetim</a:t>
            </a:r>
            <a:r>
              <a:rPr lang="en-US" sz="1600" dirty="0" smtClean="0"/>
              <a:t>, temp, </a:t>
            </a:r>
            <a:r>
              <a:rPr lang="en-US" sz="1600" dirty="0" err="1" smtClean="0"/>
              <a:t>windspeed</a:t>
            </a:r>
            <a:r>
              <a:rPr lang="en-US" sz="1600" dirty="0" smtClean="0"/>
              <a:t>, pressure, </a:t>
            </a:r>
            <a:r>
              <a:rPr lang="en-US" sz="1600" dirty="0" err="1" smtClean="0"/>
              <a:t>ip</a:t>
            </a:r>
            <a:r>
              <a:rPr lang="en-US" sz="1600" dirty="0" smtClean="0"/>
              <a:t>) VALUES (Now(), '$temp1', '$</a:t>
            </a:r>
            <a:r>
              <a:rPr lang="en-US" sz="1600" dirty="0" err="1" smtClean="0"/>
              <a:t>vel','$davl','$napr</a:t>
            </a:r>
            <a:r>
              <a:rPr lang="en-US" sz="1600" dirty="0" smtClean="0"/>
              <a:t>')"; </a:t>
            </a:r>
            <a:r>
              <a:rPr lang="ru-RU" sz="1600" dirty="0" smtClean="0"/>
              <a:t>                                              </a:t>
            </a:r>
            <a:r>
              <a:rPr lang="en-US" sz="1600" dirty="0" smtClean="0"/>
              <a:t>//</a:t>
            </a:r>
            <a:r>
              <a:rPr lang="ru-RU" sz="1600" dirty="0" err="1" smtClean="0"/>
              <a:t>фомируем</a:t>
            </a:r>
            <a:r>
              <a:rPr lang="ru-RU" sz="1600" dirty="0" smtClean="0"/>
              <a:t> запрос на внесение         данных в таблицу и текущего времени</a:t>
            </a:r>
          </a:p>
          <a:p>
            <a:r>
              <a:rPr lang="en-US" sz="1600" dirty="0" smtClean="0"/>
              <a:t>if</a:t>
            </a:r>
            <a:r>
              <a:rPr lang="ru-RU" sz="1600" dirty="0" smtClean="0"/>
              <a:t>(!</a:t>
            </a:r>
            <a:r>
              <a:rPr lang="en-US" sz="1600" dirty="0" err="1" smtClean="0"/>
              <a:t>mysql</a:t>
            </a:r>
            <a:r>
              <a:rPr lang="ru-RU" sz="1600" dirty="0" smtClean="0"/>
              <a:t>_</a:t>
            </a:r>
            <a:r>
              <a:rPr lang="en-US" sz="1600" dirty="0" smtClean="0"/>
              <a:t>query</a:t>
            </a:r>
            <a:r>
              <a:rPr lang="ru-RU" sz="1600" dirty="0" smtClean="0"/>
              <a:t>($</a:t>
            </a:r>
            <a:r>
              <a:rPr lang="en-US" sz="1600" dirty="0" err="1" smtClean="0"/>
              <a:t>sql</a:t>
            </a:r>
            <a:r>
              <a:rPr lang="ru-RU" sz="1600" dirty="0" smtClean="0"/>
              <a:t>)) 			         //проверяем отправку запроса</a:t>
            </a:r>
          </a:p>
          <a:p>
            <a:r>
              <a:rPr lang="en-US" sz="1600" dirty="0" smtClean="0"/>
              <a:t>{echo '&lt;p&gt;&lt;b&gt;Data upload error!&lt;/b&gt;&lt;/p&gt;';} </a:t>
            </a:r>
            <a:r>
              <a:rPr lang="ru-RU" sz="1600" dirty="0" smtClean="0"/>
              <a:t>                     </a:t>
            </a:r>
            <a:r>
              <a:rPr lang="en-US" sz="1600" dirty="0" smtClean="0"/>
              <a:t>//</a:t>
            </a:r>
            <a:r>
              <a:rPr lang="ru-RU" sz="1600" dirty="0" smtClean="0"/>
              <a:t>вывод ошибки</a:t>
            </a:r>
          </a:p>
          <a:p>
            <a:r>
              <a:rPr lang="en-US" sz="1600" dirty="0" smtClean="0"/>
              <a:t>else</a:t>
            </a:r>
            <a:endParaRPr lang="ru-RU" sz="1600" dirty="0" smtClean="0"/>
          </a:p>
          <a:p>
            <a:r>
              <a:rPr lang="en-US" sz="1600" dirty="0" smtClean="0"/>
              <a:t>{echo '&lt;p&gt;&lt;b&gt;OK&lt;/b&gt;&lt;/p&gt;';} </a:t>
            </a:r>
            <a:r>
              <a:rPr lang="ru-RU" sz="1600" dirty="0" smtClean="0"/>
              <a:t>                                               </a:t>
            </a:r>
            <a:r>
              <a:rPr lang="en-US" sz="1600" dirty="0" smtClean="0"/>
              <a:t>//</a:t>
            </a:r>
            <a:r>
              <a:rPr lang="ru-RU" sz="1600" dirty="0" smtClean="0"/>
              <a:t>все хорошо</a:t>
            </a:r>
          </a:p>
          <a:p>
            <a:r>
              <a:rPr lang="ru-RU" sz="1600" dirty="0" err="1" smtClean="0"/>
              <a:t>mysql_close</a:t>
            </a:r>
            <a:r>
              <a:rPr lang="ru-RU" sz="1600" dirty="0" smtClean="0"/>
              <a:t>($</a:t>
            </a:r>
            <a:r>
              <a:rPr lang="ru-RU" sz="1600" dirty="0" err="1" smtClean="0"/>
              <a:t>connect</a:t>
            </a:r>
            <a:r>
              <a:rPr lang="ru-RU" sz="1600" dirty="0" smtClean="0"/>
              <a:t>); 			        //закрываем БД</a:t>
            </a:r>
          </a:p>
          <a:p>
            <a:r>
              <a:rPr lang="ru-RU" sz="1600" dirty="0" smtClean="0"/>
              <a:t>?&gt;</a:t>
            </a:r>
          </a:p>
          <a:p>
            <a:pPr algn="ctr"/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21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6671"/>
            <a:ext cx="8784976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22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Informatic\Desktop\Заявки\6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16632"/>
            <a:ext cx="5540536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>
            <a:hlinkClick r:id="rId3"/>
          </p:cNvPr>
          <p:cNvSpPr/>
          <p:nvPr/>
        </p:nvSpPr>
        <p:spPr>
          <a:xfrm>
            <a:off x="467544" y="3090664"/>
            <a:ext cx="82089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hlinkClick r:id="rId3"/>
              </a:rPr>
              <a:t>http://komsch.ru/meteostation/showdata.php</a:t>
            </a: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23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5544616" cy="439248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hlinkClick r:id="rId2"/>
              </a:rPr>
              <a:t>Виджет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 на сайте школы</a:t>
            </a:r>
            <a:br>
              <a:rPr lang="ru-RU" dirty="0" smtClean="0">
                <a:solidFill>
                  <a:schemeClr val="tx1"/>
                </a:solidFill>
                <a:hlinkClick r:id="rId2"/>
              </a:rPr>
            </a:br>
            <a:r>
              <a:rPr lang="ru-RU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ru-RU" dirty="0" smtClean="0">
                <a:solidFill>
                  <a:schemeClr val="tx1"/>
                </a:solidFill>
                <a:hlinkClick r:id="rId2"/>
              </a:rPr>
            </a:b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http://kom-school.86.i-schools.ru/ 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или короткая ссылка: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hlinkClick r:id="rId2"/>
              </a:rPr>
            </a:br>
            <a:r>
              <a:rPr lang="en-US" sz="2800" u="sng" dirty="0" smtClean="0">
                <a:solidFill>
                  <a:schemeClr val="tx1"/>
                </a:solidFill>
                <a:hlinkClick r:id="rId2"/>
              </a:rPr>
              <a:t>http://komsch.ru/</a:t>
            </a:r>
            <a:endParaRPr lang="ru-RU" sz="2800" dirty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4" name="Содержимое 3" descr="C:\Users\Informatic\Desktop\Заявки\7.pn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88640"/>
            <a:ext cx="3168352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24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8784976" cy="5801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>
            <a:hlinkClick r:id="rId3"/>
          </p:cNvPr>
          <p:cNvSpPr/>
          <p:nvPr/>
        </p:nvSpPr>
        <p:spPr>
          <a:xfrm>
            <a:off x="1331640" y="5805264"/>
            <a:ext cx="62646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https://www.appsgeyser.com/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25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Informatic\Desktop\Заявки\8_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60648"/>
            <a:ext cx="3672408" cy="632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Informatic\Desktop\Заявки\8_1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600400" cy="631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C:\Users\Informatic\Desktop\Заявки\7.png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2852936"/>
            <a:ext cx="266429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26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отображения актированных дней</a:t>
            </a:r>
            <a:endParaRPr lang="ru-RU" dirty="0"/>
          </a:p>
        </p:txBody>
      </p:sp>
      <p:pic>
        <p:nvPicPr>
          <p:cNvPr id="10242" name="Picture 2" descr="D:\Новая папка\IMG_20180206_23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6081" y="1972019"/>
            <a:ext cx="5030415" cy="484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5524"/>
            <a:ext cx="3816424" cy="463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27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555" t="10794" r="35646" b="8551"/>
          <a:stretch>
            <a:fillRect/>
          </a:stretch>
        </p:blipFill>
        <p:spPr bwMode="auto">
          <a:xfrm>
            <a:off x="251520" y="116632"/>
            <a:ext cx="8568952" cy="654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28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Примерные расходы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800200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Компонент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Lite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версия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Full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версия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Наша метеостанция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Ардуино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Датчик температуры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ds18b20)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Датчик давления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bmp180)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Vernier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Анемометр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Яндекс-погода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8490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Яндекс-погода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шилд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Хостинг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сайт+БД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100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 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ИТОГО**: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260 - 705 руб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 – 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руб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157192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Максимальные цены </a:t>
            </a:r>
            <a:r>
              <a:rPr lang="ru-RU" dirty="0" smtClean="0"/>
              <a:t>взяты с:  </a:t>
            </a:r>
            <a:r>
              <a:rPr lang="en-US" b="1" dirty="0" smtClean="0"/>
              <a:t>http://amperka.ru/product/anemometer-kit</a:t>
            </a:r>
            <a:r>
              <a:rPr lang="ru-RU" b="1" dirty="0" smtClean="0"/>
              <a:t>, </a:t>
            </a:r>
            <a:r>
              <a:rPr lang="en-US" b="1" dirty="0" smtClean="0"/>
              <a:t>http://iarduino.ru</a:t>
            </a:r>
            <a:r>
              <a:rPr lang="ru-RU" dirty="0" smtClean="0"/>
              <a:t>, </a:t>
            </a:r>
            <a:r>
              <a:rPr lang="ru-RU" b="1" dirty="0" smtClean="0"/>
              <a:t>минимальные</a:t>
            </a:r>
            <a:r>
              <a:rPr lang="ru-RU" dirty="0" smtClean="0"/>
              <a:t> с </a:t>
            </a:r>
            <a:r>
              <a:rPr lang="ru-RU" dirty="0" err="1" smtClean="0"/>
              <a:t>Алиэкспресс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r>
              <a:rPr lang="ru-RU" dirty="0" smtClean="0"/>
              <a:t>*Бесплатный </a:t>
            </a:r>
            <a:r>
              <a:rPr lang="ru-RU" dirty="0" err="1" smtClean="0"/>
              <a:t>хостинг</a:t>
            </a:r>
            <a:r>
              <a:rPr lang="ru-RU" dirty="0" smtClean="0"/>
              <a:t> с поддержкой </a:t>
            </a:r>
            <a:r>
              <a:rPr lang="en-US" dirty="0" err="1" smtClean="0"/>
              <a:t>php</a:t>
            </a:r>
            <a:r>
              <a:rPr lang="en-US" dirty="0" smtClean="0"/>
              <a:t>, </a:t>
            </a:r>
            <a:r>
              <a:rPr lang="en-US" dirty="0" err="1" smtClean="0"/>
              <a:t>mysql</a:t>
            </a:r>
            <a:r>
              <a:rPr lang="ru-RU" dirty="0" smtClean="0"/>
              <a:t>: </a:t>
            </a:r>
            <a:r>
              <a:rPr lang="en-US" b="1" dirty="0" smtClean="0"/>
              <a:t>https://www.000webhost.com</a:t>
            </a:r>
            <a:endParaRPr lang="ru-RU" b="1" dirty="0" smtClean="0"/>
          </a:p>
          <a:p>
            <a:r>
              <a:rPr lang="ru-RU" dirty="0" smtClean="0"/>
              <a:t>**Стоимость разработки моего ПО не включена в смету. </a:t>
            </a:r>
            <a:endParaRPr lang="en-US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29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35480"/>
            <a:ext cx="6696744" cy="4389120"/>
          </a:xfrm>
        </p:spPr>
        <p:txBody>
          <a:bodyPr/>
          <a:lstStyle/>
          <a:p>
            <a:r>
              <a:rPr lang="ru-RU" dirty="0"/>
              <a:t>Если сделать школьную метеостанцию для определения </a:t>
            </a:r>
            <a:r>
              <a:rPr lang="ru-RU" dirty="0" smtClean="0"/>
              <a:t>температуры </a:t>
            </a:r>
            <a:r>
              <a:rPr lang="ru-RU" dirty="0"/>
              <a:t>и скорости ветра в поселке, то можно использовать эти данные для определения актированных дней и публикации их на школьном сайте, чтобы родители знали, отправлять их ребенка в школу или нет.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323528" y="1268760"/>
            <a:ext cx="8712968" cy="4464496"/>
          </a:xfrm>
          <a:prstGeom prst="cloudCallout">
            <a:avLst/>
          </a:prstGeom>
          <a:solidFill>
            <a:srgbClr val="0F6FC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3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007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Разработана школьная метеостанция для определения актированных дней. </a:t>
            </a:r>
          </a:p>
          <a:p>
            <a:pPr lvl="0"/>
            <a:r>
              <a:rPr lang="ru-RU" dirty="0" smtClean="0"/>
              <a:t>Выводит информацию на школьный сайт.</a:t>
            </a:r>
          </a:p>
          <a:p>
            <a:pPr lvl="0"/>
            <a:r>
              <a:rPr lang="ru-RU" dirty="0" smtClean="0"/>
              <a:t>Разработано  мобильное приложение. </a:t>
            </a:r>
          </a:p>
          <a:p>
            <a:pPr lvl="0"/>
            <a:r>
              <a:rPr lang="ru-RU" dirty="0" smtClean="0"/>
              <a:t>Точность показаний температуры была проверена.</a:t>
            </a:r>
          </a:p>
          <a:p>
            <a:pPr lvl="0"/>
            <a:r>
              <a:rPr lang="ru-RU" dirty="0" smtClean="0"/>
              <a:t>Разница показаний температуры учитывается в программе.</a:t>
            </a:r>
          </a:p>
          <a:p>
            <a:pPr lvl="0"/>
            <a:r>
              <a:rPr lang="ru-RU" dirty="0" smtClean="0"/>
              <a:t>Актированные дни выводятся с учетом приказа Управления образования и приказа школы.</a:t>
            </a:r>
          </a:p>
          <a:p>
            <a:pPr lvl="0"/>
            <a:r>
              <a:rPr lang="ru-RU" dirty="0" smtClean="0"/>
              <a:t>Метеостанция уже работает и используется в школе.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30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4496" y="6376243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31</a:t>
            </a:fld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675" t="15120" r="23876" b="13481"/>
          <a:stretch>
            <a:fillRect/>
          </a:stretch>
        </p:blipFill>
        <p:spPr bwMode="auto">
          <a:xfrm>
            <a:off x="1115616" y="404664"/>
            <a:ext cx="70567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707747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6192688" cy="1368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Разработать школьную метеостанцию.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56992"/>
            <a:ext cx="6408712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Определять с ее помощью актированные дни.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941168"/>
            <a:ext cx="6048672" cy="1368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Представлять информацию на школьном сайте, а так же мобильном приложении.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4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Исследовать показатели температуры в различных участках поселка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Изготовить метеостанцию на </a:t>
            </a:r>
            <a:r>
              <a:rPr lang="ru-RU" dirty="0" smtClean="0"/>
              <a:t>базе Ардуино.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Разработать программу, которая собирает данные и отправляет их </a:t>
            </a:r>
            <a:r>
              <a:rPr lang="ru-RU" dirty="0" smtClean="0"/>
              <a:t>на сервер.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Разработать интерфейс сайта, а так же мобильное приложение для большего охвата аудитории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5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0103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Исследование температуры в различных участках поселка</a:t>
            </a:r>
            <a:endParaRPr lang="ru-RU" dirty="0"/>
          </a:p>
        </p:txBody>
      </p:sp>
      <p:pic>
        <p:nvPicPr>
          <p:cNvPr id="4" name="Содержимое 3" descr="C:\Users\Informatic\Desktop\Заявки\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916832"/>
            <a:ext cx="7632847" cy="46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76243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6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Актированный день</a:t>
            </a:r>
            <a:br>
              <a:rPr lang="ru-RU" dirty="0" smtClean="0"/>
            </a:br>
            <a:r>
              <a:rPr lang="ru-RU" dirty="0" smtClean="0"/>
              <a:t> с 1 по 9 класс, 23.01.2018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420888"/>
          <a:ext cx="8424932" cy="3816425"/>
        </p:xfrm>
        <a:graphic>
          <a:graphicData uri="http://schemas.openxmlformats.org/drawingml/2006/table">
            <a:tbl>
              <a:tblPr/>
              <a:tblGrid>
                <a:gridCol w="1941134"/>
                <a:gridCol w="651154"/>
                <a:gridCol w="286812"/>
                <a:gridCol w="137854"/>
                <a:gridCol w="223406"/>
                <a:gridCol w="838443"/>
                <a:gridCol w="745733"/>
                <a:gridCol w="316116"/>
                <a:gridCol w="137854"/>
                <a:gridCol w="194102"/>
                <a:gridCol w="735482"/>
                <a:gridCol w="776686"/>
                <a:gridCol w="285163"/>
                <a:gridCol w="137854"/>
                <a:gridCol w="297063"/>
                <a:gridCol w="720076"/>
              </a:tblGrid>
              <a:tr h="328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Улица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Показания (утро, 8:00)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Показания (день, 12:00)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Показания (вечер, 18:00)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ул. Советская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ул. Октябрьская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-43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ул. Партсъезда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-42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ул. Мира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-44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-38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-31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-27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ул. Береговая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-37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-42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-29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ул. Нагорная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-36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-32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-35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-27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7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Показания с </a:t>
            </a:r>
            <a:r>
              <a:rPr lang="ru-RU" dirty="0" err="1" smtClean="0"/>
              <a:t>Гисметео</a:t>
            </a:r>
            <a:r>
              <a:rPr lang="ru-RU" dirty="0" smtClean="0"/>
              <a:t> на 23.01.2018.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Informatic\Desktop\Заявки\2.pn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48880"/>
            <a:ext cx="8820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8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Показания с </a:t>
            </a:r>
            <a:r>
              <a:rPr lang="en-US" dirty="0" err="1" smtClean="0"/>
              <a:t>rp</a:t>
            </a:r>
            <a:r>
              <a:rPr lang="ru-RU" dirty="0" smtClean="0"/>
              <a:t>5.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ru-RU" dirty="0" smtClean="0"/>
              <a:t>на 23.01.2018.</a:t>
            </a:r>
            <a:endParaRPr lang="ru-RU" dirty="0"/>
          </a:p>
        </p:txBody>
      </p:sp>
      <p:pic>
        <p:nvPicPr>
          <p:cNvPr id="5" name="Рисунок 4" descr="C:\Users\Informatic\Desktop\Заявки\3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1268760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4496" y="6356350"/>
            <a:ext cx="762000" cy="365125"/>
          </a:xfrm>
        </p:spPr>
        <p:txBody>
          <a:bodyPr/>
          <a:lstStyle/>
          <a:p>
            <a:fld id="{5C4FAF5B-7103-4996-994F-277899CD57AE}" type="slidenum">
              <a:rPr lang="ru-RU" sz="4800" smtClean="0"/>
              <a:pPr/>
              <a:t>9</a:t>
            </a:fld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1642</TotalTime>
  <Words>755</Words>
  <Application>Microsoft Office PowerPoint</Application>
  <PresentationFormat>Экран (4:3)</PresentationFormat>
  <Paragraphs>252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Проект «Школьная метеостанция на Ардуино для определения актированных дней»</vt:lpstr>
      <vt:lpstr>Проблема:</vt:lpstr>
      <vt:lpstr>Гипотеза:</vt:lpstr>
      <vt:lpstr>Цели проекта:</vt:lpstr>
      <vt:lpstr>Задачи проекта:</vt:lpstr>
      <vt:lpstr>Исследование температуры в различных участках поселка</vt:lpstr>
      <vt:lpstr>Актированный день  с 1 по 9 класс, 23.01.2018</vt:lpstr>
      <vt:lpstr>Показания с Гисметео на 23.01.2018.</vt:lpstr>
      <vt:lpstr>Показания с rp5.ru на 23.01.2018.</vt:lpstr>
      <vt:lpstr>Школьные метеостанции в продаже</vt:lpstr>
      <vt:lpstr>Изготовление метеостанции </vt:lpstr>
      <vt:lpstr>Барометр Vernier и термометр DS18B20 </vt:lpstr>
      <vt:lpstr>Калибровка датчика температуры</vt:lpstr>
      <vt:lpstr>Слайд 14</vt:lpstr>
      <vt:lpstr>Сайт Яндекс погода </vt:lpstr>
      <vt:lpstr>Выход в Интернет</vt:lpstr>
      <vt:lpstr>Интерфейс программы сбора данных и отправки на сервер</vt:lpstr>
      <vt:lpstr>Слайд 18</vt:lpstr>
      <vt:lpstr>Слайд 19</vt:lpstr>
      <vt:lpstr>Слайд 20</vt:lpstr>
      <vt:lpstr>Прием данных на сервере(gettemp.php)</vt:lpstr>
      <vt:lpstr>Слайд 22</vt:lpstr>
      <vt:lpstr>Слайд 23</vt:lpstr>
      <vt:lpstr>Виджет на сайте школы  http://kom-school.86.i-schools.ru/ или короткая ссылка: http://komsch.ru/</vt:lpstr>
      <vt:lpstr>Слайд 25</vt:lpstr>
      <vt:lpstr>Слайд 26</vt:lpstr>
      <vt:lpstr>Алгоритм отображения актированных дней</vt:lpstr>
      <vt:lpstr>Слайд 28</vt:lpstr>
      <vt:lpstr>Примерные расходы</vt:lpstr>
      <vt:lpstr>ИТОГИ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«Школьная метеостанция на Ардуино для определения актированных дней»</dc:title>
  <dc:creator>Informatic</dc:creator>
  <cp:lastModifiedBy>SAM</cp:lastModifiedBy>
  <cp:revision>33</cp:revision>
  <dcterms:created xsi:type="dcterms:W3CDTF">2018-11-01T08:44:03Z</dcterms:created>
  <dcterms:modified xsi:type="dcterms:W3CDTF">2020-10-20T07:47:41Z</dcterms:modified>
</cp:coreProperties>
</file>